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723" r:id="rId1"/>
  </p:sldMasterIdLst>
  <p:notesMasterIdLst>
    <p:notesMasterId r:id="rId10"/>
  </p:notesMasterIdLst>
  <p:handoutMasterIdLst>
    <p:handoutMasterId r:id="rId11"/>
  </p:handoutMasterIdLst>
  <p:sldIdLst>
    <p:sldId id="374" r:id="rId2"/>
    <p:sldId id="427" r:id="rId3"/>
    <p:sldId id="430" r:id="rId4"/>
    <p:sldId id="429" r:id="rId5"/>
    <p:sldId id="428" r:id="rId6"/>
    <p:sldId id="432" r:id="rId7"/>
    <p:sldId id="431" r:id="rId8"/>
    <p:sldId id="433" r:id="rId9"/>
  </p:sldIdLst>
  <p:sldSz cx="9144000" cy="6858000" type="screen4x3"/>
  <p:notesSz cx="7023100" cy="9309100"/>
  <p:defaultTextStyle>
    <a:defPPr>
      <a:defRPr lang="en-US"/>
    </a:defPPr>
    <a:lvl1pPr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1pPr>
    <a:lvl2pPr marL="4572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2pPr>
    <a:lvl3pPr marL="9144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3pPr>
    <a:lvl4pPr marL="13716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4pPr>
    <a:lvl5pPr marL="1828800" algn="l" rtl="0" eaLnBrk="0" fontAlgn="base" hangingPunct="0">
      <a:spcBef>
        <a:spcPct val="0"/>
      </a:spcBef>
      <a:spcAft>
        <a:spcPct val="0"/>
      </a:spcAft>
      <a:defRPr sz="2400" kern="1200">
        <a:solidFill>
          <a:schemeClr val="tx1"/>
        </a:solidFill>
        <a:latin typeface="Arial" panose="020B0604020202020204" pitchFamily="34" charset="0"/>
        <a:ea typeface="ＭＳ Ｐゴシック" panose="020B0600070205080204" pitchFamily="34" charset="-128"/>
        <a:cs typeface="+mn-cs"/>
      </a:defRPr>
    </a:lvl5pPr>
    <a:lvl6pPr marL="22860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6pPr>
    <a:lvl7pPr marL="27432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7pPr>
    <a:lvl8pPr marL="32004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8pPr>
    <a:lvl9pPr marL="3657600" algn="l" defTabSz="914400" rtl="0" eaLnBrk="1" latinLnBrk="0" hangingPunct="1">
      <a:defRPr sz="2400" kern="1200">
        <a:solidFill>
          <a:schemeClr val="tx1"/>
        </a:solidFill>
        <a:latin typeface="Arial" panose="020B0604020202020204" pitchFamily="34" charset="0"/>
        <a:ea typeface="ＭＳ Ｐゴシック" panose="020B0600070205080204" pitchFamily="34" charset="-128"/>
        <a:cs typeface="+mn-cs"/>
      </a:defRPr>
    </a:lvl9pPr>
  </p:defaultTextStyle>
  <p:extLst>
    <p:ext uri="{EFAFB233-063F-42B5-8137-9DF3F51BA10A}">
      <p15:sldGuideLst xmlns:p15="http://schemas.microsoft.com/office/powerpoint/2012/main">
        <p15:guide id="1" orient="horz" pos="1344" userDrawn="1">
          <p15:clr>
            <a:srgbClr val="A4A3A4"/>
          </p15:clr>
        </p15:guide>
        <p15:guide id="2" pos="2880">
          <p15:clr>
            <a:srgbClr val="A4A3A4"/>
          </p15:clr>
        </p15:guide>
        <p15:guide id="3" orient="horz" pos="336" userDrawn="1">
          <p15:clr>
            <a:srgbClr val="A4A3A4"/>
          </p15:clr>
        </p15:guide>
        <p15:guide id="4" orient="horz" pos="1008" userDrawn="1">
          <p15:clr>
            <a:srgbClr val="A4A3A4"/>
          </p15:clr>
        </p15:guide>
      </p15:sldGuideLst>
    </p:ext>
    <p:ext uri="{2D200454-40CA-4A62-9FC3-DE9A4176ACB9}">
      <p15:notesGuideLst xmlns:p15="http://schemas.microsoft.com/office/powerpoint/2012/main">
        <p15:guide id="1" orient="horz" pos="2932" userDrawn="1">
          <p15:clr>
            <a:srgbClr val="A4A3A4"/>
          </p15:clr>
        </p15:guide>
        <p15:guide id="2" pos="2212" userDrawn="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Elizabeth Gay" initials="EG" lastIdx="5" clrIdx="0"/>
  <p:cmAuthor id="2" name="Heidi Worley" initials="HW" lastIdx="9" clrIdx="1">
    <p:extLst/>
  </p:cmAuthor>
  <p:cmAuthor id="3" name="Shelley Megquier" initials="SM" lastIdx="3" clrIdx="2">
    <p:extLst>
      <p:ext uri="{19B8F6BF-5375-455C-9EA6-DF929625EA0E}">
        <p15:presenceInfo xmlns:p15="http://schemas.microsoft.com/office/powerpoint/2012/main" userId="S-1-5-21-94512158-1502817275-145704350-4522" providerId="AD"/>
      </p:ext>
    </p:extLst>
  </p:cmAuthor>
  <p:cmAuthor id="4" name="Nancy Matuszak" initials="NM" lastIdx="3" clrIdx="3">
    <p:extLst>
      <p:ext uri="{19B8F6BF-5375-455C-9EA6-DF929625EA0E}">
        <p15:presenceInfo xmlns:p15="http://schemas.microsoft.com/office/powerpoint/2012/main" userId="S-1-5-21-94512158-1502817275-145704350-5491" providerId="AD"/>
      </p:ext>
    </p:extLst>
  </p:cmAuthor>
  <p:cmAuthor id="5" name="Marissa Falk" initials="MF" lastIdx="44" clrIdx="4">
    <p:extLst>
      <p:ext uri="{19B8F6BF-5375-455C-9EA6-DF929625EA0E}">
        <p15:presenceInfo xmlns:p15="http://schemas.microsoft.com/office/powerpoint/2012/main" userId="S::mfalk@prb.org::853e3fff-c7cd-428b-b575-9d7491ecc5ab" providerId="AD"/>
      </p:ext>
    </p:extLst>
  </p:cmAuthor>
  <p:cmAuthor id="6" name="Germinal Pinalie" initials="G" lastIdx="2" clrIdx="5"/>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17073"/>
    <a:srgbClr val="2375BB"/>
    <a:srgbClr val="E96D1F"/>
    <a:srgbClr val="33C9D1"/>
    <a:srgbClr val="D6492A"/>
    <a:srgbClr val="7BC143"/>
    <a:srgbClr val="FF00FF"/>
    <a:srgbClr val="E818BB"/>
    <a:srgbClr val="D05124"/>
    <a:srgbClr val="7AAD4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8623" autoAdjust="0"/>
    <p:restoredTop sz="54153" autoAdjust="0"/>
  </p:normalViewPr>
  <p:slideViewPr>
    <p:cSldViewPr>
      <p:cViewPr varScale="1">
        <p:scale>
          <a:sx n="68" d="100"/>
          <a:sy n="68" d="100"/>
        </p:scale>
        <p:origin x="2442" y="48"/>
      </p:cViewPr>
      <p:guideLst>
        <p:guide orient="horz" pos="1344"/>
        <p:guide pos="2880"/>
        <p:guide orient="horz" pos="336"/>
        <p:guide orient="horz" pos="1008"/>
      </p:guideLst>
    </p:cSldViewPr>
  </p:slideViewPr>
  <p:outlineViewPr>
    <p:cViewPr>
      <p:scale>
        <a:sx n="33" d="100"/>
        <a:sy n="33" d="100"/>
      </p:scale>
      <p:origin x="0" y="0"/>
    </p:cViewPr>
  </p:outlineViewPr>
  <p:notesTextViewPr>
    <p:cViewPr>
      <p:scale>
        <a:sx n="125" d="100"/>
        <a:sy n="125" d="100"/>
      </p:scale>
      <p:origin x="0" y="-930"/>
    </p:cViewPr>
  </p:notesTextViewPr>
  <p:sorterViewPr>
    <p:cViewPr varScale="1">
      <p:scale>
        <a:sx n="1" d="1"/>
        <a:sy n="1" d="1"/>
      </p:scale>
      <p:origin x="0" y="-5172"/>
    </p:cViewPr>
  </p:sorterViewPr>
  <p:notesViewPr>
    <p:cSldViewPr>
      <p:cViewPr>
        <p:scale>
          <a:sx n="170" d="100"/>
          <a:sy n="170" d="100"/>
        </p:scale>
        <p:origin x="1520" y="-520"/>
      </p:cViewPr>
      <p:guideLst>
        <p:guide orient="horz" pos="2932"/>
        <p:guide pos="2212"/>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hdr" sz="quarter"/>
          </p:nvPr>
        </p:nvSpPr>
        <p:spPr bwMode="auto">
          <a:xfrm>
            <a:off x="0" y="0"/>
            <a:ext cx="3043343" cy="465455"/>
          </a:xfrm>
          <a:prstGeom prst="rect">
            <a:avLst/>
          </a:prstGeom>
          <a:noFill/>
          <a:ln w="9525">
            <a:noFill/>
            <a:miter lim="800000"/>
            <a:headEnd/>
            <a:tailEnd/>
          </a:ln>
        </p:spPr>
        <p:txBody>
          <a:bodyPr vert="horz" wrap="square" lIns="93312" tIns="46657" rIns="93312" bIns="46657"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1027" name="Rectangle 3"/>
          <p:cNvSpPr>
            <a:spLocks noGrp="1" noChangeArrowheads="1"/>
          </p:cNvSpPr>
          <p:nvPr>
            <p:ph type="dt" sz="quarter" idx="1"/>
          </p:nvPr>
        </p:nvSpPr>
        <p:spPr bwMode="auto">
          <a:xfrm>
            <a:off x="3979757" y="0"/>
            <a:ext cx="3043343" cy="465455"/>
          </a:xfrm>
          <a:prstGeom prst="rect">
            <a:avLst/>
          </a:prstGeom>
          <a:noFill/>
          <a:ln w="9525">
            <a:noFill/>
            <a:miter lim="800000"/>
            <a:headEnd/>
            <a:tailEnd/>
          </a:ln>
        </p:spPr>
        <p:txBody>
          <a:bodyPr vert="horz" wrap="square" lIns="93312" tIns="46657" rIns="93312" bIns="46657"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endParaRPr lang="en-US"/>
          </a:p>
        </p:txBody>
      </p:sp>
      <p:sp>
        <p:nvSpPr>
          <p:cNvPr id="1028" name="Rectangle 4"/>
          <p:cNvSpPr>
            <a:spLocks noGrp="1" noChangeArrowheads="1"/>
          </p:cNvSpPr>
          <p:nvPr>
            <p:ph type="ftr" sz="quarter" idx="2"/>
          </p:nvPr>
        </p:nvSpPr>
        <p:spPr bwMode="auto">
          <a:xfrm>
            <a:off x="0" y="8843645"/>
            <a:ext cx="3043343" cy="465455"/>
          </a:xfrm>
          <a:prstGeom prst="rect">
            <a:avLst/>
          </a:prstGeom>
          <a:noFill/>
          <a:ln w="9525">
            <a:noFill/>
            <a:miter lim="800000"/>
            <a:headEnd/>
            <a:tailEnd/>
          </a:ln>
        </p:spPr>
        <p:txBody>
          <a:bodyPr vert="horz" wrap="square" lIns="93312" tIns="46657" rIns="93312" bIns="46657"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1029" name="Rectangle 5"/>
          <p:cNvSpPr>
            <a:spLocks noGrp="1" noChangeArrowheads="1"/>
          </p:cNvSpPr>
          <p:nvPr>
            <p:ph type="sldNum" sz="quarter" idx="3"/>
          </p:nvPr>
        </p:nvSpPr>
        <p:spPr bwMode="auto">
          <a:xfrm>
            <a:off x="3979757" y="8843645"/>
            <a:ext cx="3043343" cy="465455"/>
          </a:xfrm>
          <a:prstGeom prst="rect">
            <a:avLst/>
          </a:prstGeom>
          <a:noFill/>
          <a:ln w="9525">
            <a:noFill/>
            <a:miter lim="800000"/>
            <a:headEnd/>
            <a:tailEnd/>
          </a:ln>
        </p:spPr>
        <p:txBody>
          <a:bodyPr vert="horz" wrap="square" lIns="93312" tIns="46657" rIns="93312" bIns="46657" numCol="1" anchor="b" anchorCtr="0" compatLnSpc="1">
            <a:prstTxWarp prst="textNoShape">
              <a:avLst/>
            </a:prstTxWarp>
          </a:bodyPr>
          <a:lstStyle>
            <a:lvl1pPr algn="r">
              <a:defRPr sz="1200">
                <a:ea typeface="MS PGothic" panose="020B0600070205080204" pitchFamily="34" charset="-128"/>
              </a:defRPr>
            </a:lvl1pPr>
          </a:lstStyle>
          <a:p>
            <a:pPr>
              <a:defRPr/>
            </a:pPr>
            <a:fld id="{D097013A-BC1C-443D-813C-981B7493E13C}" type="slidenum">
              <a:rPr lang="en-US" altLang="en-US"/>
              <a:pPr>
                <a:defRPr/>
              </a:pPr>
              <a:t>‹#›</a:t>
            </a:fld>
            <a:endParaRPr lang="en-US" altLang="en-US"/>
          </a:p>
        </p:txBody>
      </p:sp>
    </p:spTree>
    <p:extLst>
      <p:ext uri="{BB962C8B-B14F-4D97-AF65-F5344CB8AC3E}">
        <p14:creationId xmlns:p14="http://schemas.microsoft.com/office/powerpoint/2010/main" val="12067977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79874" name="Rectangle 2"/>
          <p:cNvSpPr>
            <a:spLocks noGrp="1" noChangeArrowheads="1"/>
          </p:cNvSpPr>
          <p:nvPr>
            <p:ph type="hdr" sz="quarter"/>
          </p:nvPr>
        </p:nvSpPr>
        <p:spPr bwMode="auto">
          <a:xfrm>
            <a:off x="0" y="0"/>
            <a:ext cx="3043343" cy="465455"/>
          </a:xfrm>
          <a:prstGeom prst="rect">
            <a:avLst/>
          </a:prstGeom>
          <a:noFill/>
          <a:ln w="9525">
            <a:noFill/>
            <a:miter lim="800000"/>
            <a:headEnd/>
            <a:tailEnd/>
          </a:ln>
        </p:spPr>
        <p:txBody>
          <a:bodyPr vert="horz" wrap="square" lIns="93312" tIns="46657" rIns="93312" bIns="46657" numCol="1" anchor="t"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79875" name="Rectangle 3"/>
          <p:cNvSpPr>
            <a:spLocks noGrp="1" noChangeArrowheads="1"/>
          </p:cNvSpPr>
          <p:nvPr>
            <p:ph type="dt" idx="1"/>
          </p:nvPr>
        </p:nvSpPr>
        <p:spPr bwMode="auto">
          <a:xfrm>
            <a:off x="3979757" y="0"/>
            <a:ext cx="3043343" cy="465455"/>
          </a:xfrm>
          <a:prstGeom prst="rect">
            <a:avLst/>
          </a:prstGeom>
          <a:noFill/>
          <a:ln w="9525">
            <a:noFill/>
            <a:miter lim="800000"/>
            <a:headEnd/>
            <a:tailEnd/>
          </a:ln>
        </p:spPr>
        <p:txBody>
          <a:bodyPr vert="horz" wrap="square" lIns="93312" tIns="46657" rIns="93312" bIns="46657" numCol="1" anchor="t" anchorCtr="0" compatLnSpc="1">
            <a:prstTxWarp prst="textNoShape">
              <a:avLst/>
            </a:prstTxWarp>
          </a:bodyPr>
          <a:lstStyle>
            <a:lvl1pPr algn="r">
              <a:defRPr sz="1200">
                <a:latin typeface="Arial" charset="0"/>
                <a:ea typeface="ＭＳ Ｐゴシック" charset="-128"/>
                <a:cs typeface="ＭＳ Ｐゴシック" charset="-128"/>
              </a:defRPr>
            </a:lvl1pPr>
          </a:lstStyle>
          <a:p>
            <a:pPr>
              <a:defRPr/>
            </a:pPr>
            <a:endParaRPr lang="en-US"/>
          </a:p>
        </p:txBody>
      </p:sp>
      <p:sp>
        <p:nvSpPr>
          <p:cNvPr id="4100" name="Rectangle 4"/>
          <p:cNvSpPr>
            <a:spLocks noGrp="1" noRot="1" noChangeAspect="1" noChangeArrowheads="1" noTextEdit="1"/>
          </p:cNvSpPr>
          <p:nvPr>
            <p:ph type="sldImg" idx="2"/>
          </p:nvPr>
        </p:nvSpPr>
        <p:spPr bwMode="auto">
          <a:xfrm>
            <a:off x="1184275" y="698500"/>
            <a:ext cx="4654550" cy="3490913"/>
          </a:xfrm>
          <a:prstGeom prst="rect">
            <a:avLst/>
          </a:prstGeom>
          <a:noFill/>
          <a:ln w="9525">
            <a:solidFill>
              <a:srgbClr val="000000"/>
            </a:solidFill>
            <a:miter lim="800000"/>
            <a:headEnd/>
            <a:tailEnd/>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Lst>
        </p:spPr>
      </p:sp>
      <p:sp>
        <p:nvSpPr>
          <p:cNvPr id="79877" name="Rectangle 5"/>
          <p:cNvSpPr>
            <a:spLocks noGrp="1" noChangeArrowheads="1"/>
          </p:cNvSpPr>
          <p:nvPr>
            <p:ph type="body" sz="quarter" idx="3"/>
          </p:nvPr>
        </p:nvSpPr>
        <p:spPr bwMode="auto">
          <a:xfrm>
            <a:off x="390174" y="4421823"/>
            <a:ext cx="6242756" cy="4189095"/>
          </a:xfrm>
          <a:prstGeom prst="rect">
            <a:avLst/>
          </a:prstGeom>
          <a:noFill/>
          <a:ln w="9525">
            <a:noFill/>
            <a:miter lim="800000"/>
            <a:headEnd/>
            <a:tailEnd/>
          </a:ln>
        </p:spPr>
        <p:txBody>
          <a:bodyPr vert="horz" wrap="square" lIns="93312" tIns="46657" rIns="93312" bIns="46657"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79878" name="Rectangle 6"/>
          <p:cNvSpPr>
            <a:spLocks noGrp="1" noChangeArrowheads="1"/>
          </p:cNvSpPr>
          <p:nvPr>
            <p:ph type="ftr" sz="quarter" idx="4"/>
          </p:nvPr>
        </p:nvSpPr>
        <p:spPr bwMode="auto">
          <a:xfrm>
            <a:off x="0" y="8843645"/>
            <a:ext cx="3043343" cy="465455"/>
          </a:xfrm>
          <a:prstGeom prst="rect">
            <a:avLst/>
          </a:prstGeom>
          <a:noFill/>
          <a:ln w="9525">
            <a:noFill/>
            <a:miter lim="800000"/>
            <a:headEnd/>
            <a:tailEnd/>
          </a:ln>
        </p:spPr>
        <p:txBody>
          <a:bodyPr vert="horz" wrap="square" lIns="93312" tIns="46657" rIns="93312" bIns="46657" numCol="1" anchor="b" anchorCtr="0" compatLnSpc="1">
            <a:prstTxWarp prst="textNoShape">
              <a:avLst/>
            </a:prstTxWarp>
          </a:bodyPr>
          <a:lstStyle>
            <a:lvl1pPr>
              <a:defRPr sz="1200">
                <a:latin typeface="Arial" charset="0"/>
                <a:ea typeface="ＭＳ Ｐゴシック" charset="-128"/>
                <a:cs typeface="ＭＳ Ｐゴシック" charset="-128"/>
              </a:defRPr>
            </a:lvl1pPr>
          </a:lstStyle>
          <a:p>
            <a:pPr>
              <a:defRPr/>
            </a:pPr>
            <a:endParaRPr lang="en-US"/>
          </a:p>
        </p:txBody>
      </p:sp>
      <p:sp>
        <p:nvSpPr>
          <p:cNvPr id="79879" name="Rectangle 7"/>
          <p:cNvSpPr>
            <a:spLocks noGrp="1" noChangeArrowheads="1"/>
          </p:cNvSpPr>
          <p:nvPr>
            <p:ph type="sldNum" sz="quarter" idx="5"/>
          </p:nvPr>
        </p:nvSpPr>
        <p:spPr bwMode="auto">
          <a:xfrm>
            <a:off x="3979757" y="8843645"/>
            <a:ext cx="3043343" cy="465455"/>
          </a:xfrm>
          <a:prstGeom prst="rect">
            <a:avLst/>
          </a:prstGeom>
          <a:noFill/>
          <a:ln w="9525">
            <a:noFill/>
            <a:miter lim="800000"/>
            <a:headEnd/>
            <a:tailEnd/>
          </a:ln>
        </p:spPr>
        <p:txBody>
          <a:bodyPr vert="horz" wrap="square" lIns="93312" tIns="46657" rIns="93312" bIns="46657" numCol="1" anchor="b" anchorCtr="0" compatLnSpc="1">
            <a:prstTxWarp prst="textNoShape">
              <a:avLst/>
            </a:prstTxWarp>
          </a:bodyPr>
          <a:lstStyle>
            <a:lvl1pPr algn="r">
              <a:defRPr sz="1200">
                <a:ea typeface="MS PGothic" panose="020B0600070205080204" pitchFamily="34" charset="-128"/>
              </a:defRPr>
            </a:lvl1pPr>
          </a:lstStyle>
          <a:p>
            <a:pPr>
              <a:defRPr/>
            </a:pPr>
            <a:fld id="{E39F3125-622A-4D3B-A8FC-6788DCE26F47}" type="slidenum">
              <a:rPr lang="en-US" altLang="en-US"/>
              <a:pPr>
                <a:defRPr/>
              </a:pPr>
              <a:t>‹#›</a:t>
            </a:fld>
            <a:endParaRPr lang="en-US" altLang="en-US"/>
          </a:p>
        </p:txBody>
      </p:sp>
    </p:spTree>
    <p:extLst>
      <p:ext uri="{BB962C8B-B14F-4D97-AF65-F5344CB8AC3E}">
        <p14:creationId xmlns:p14="http://schemas.microsoft.com/office/powerpoint/2010/main" val="223682466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000" kern="1200">
        <a:solidFill>
          <a:schemeClr val="tx1"/>
        </a:solidFill>
        <a:latin typeface="Arial" charset="0"/>
        <a:ea typeface="ＭＳ Ｐゴシック" panose="020B0600070205080204" pitchFamily="34" charset="-128"/>
        <a:cs typeface="ＭＳ Ｐゴシック" charset="-128"/>
      </a:defRPr>
    </a:lvl1pPr>
    <a:lvl2pPr marL="457200" algn="l" rtl="0" eaLnBrk="0" fontAlgn="base" hangingPunct="0">
      <a:spcBef>
        <a:spcPct val="30000"/>
      </a:spcBef>
      <a:spcAft>
        <a:spcPct val="0"/>
      </a:spcAft>
      <a:defRPr sz="1000" kern="1200">
        <a:solidFill>
          <a:schemeClr val="tx1"/>
        </a:solidFill>
        <a:latin typeface="Arial" charset="0"/>
        <a:ea typeface="ＭＳ Ｐゴシック" panose="020B0600070205080204" pitchFamily="34" charset="-128"/>
        <a:cs typeface="+mn-cs"/>
      </a:defRPr>
    </a:lvl2pPr>
    <a:lvl3pPr marL="914400" algn="l" rtl="0" eaLnBrk="0" fontAlgn="base" hangingPunct="0">
      <a:spcBef>
        <a:spcPct val="30000"/>
      </a:spcBef>
      <a:spcAft>
        <a:spcPct val="0"/>
      </a:spcAft>
      <a:defRPr sz="1000" kern="1200">
        <a:solidFill>
          <a:schemeClr val="tx1"/>
        </a:solidFill>
        <a:latin typeface="Arial" charset="0"/>
        <a:ea typeface="ＭＳ Ｐゴシック" panose="020B0600070205080204" pitchFamily="34" charset="-128"/>
        <a:cs typeface="+mn-cs"/>
      </a:defRPr>
    </a:lvl3pPr>
    <a:lvl4pPr marL="1371600" algn="l" rtl="0" eaLnBrk="0" fontAlgn="base" hangingPunct="0">
      <a:spcBef>
        <a:spcPct val="30000"/>
      </a:spcBef>
      <a:spcAft>
        <a:spcPct val="0"/>
      </a:spcAft>
      <a:defRPr sz="1000" kern="1200">
        <a:solidFill>
          <a:schemeClr val="tx1"/>
        </a:solidFill>
        <a:latin typeface="Arial" charset="0"/>
        <a:ea typeface="ＭＳ Ｐゴシック" panose="020B0600070205080204" pitchFamily="34" charset="-128"/>
        <a:cs typeface="+mn-cs"/>
      </a:defRPr>
    </a:lvl4pPr>
    <a:lvl5pPr marL="1828800" algn="l" rtl="0" eaLnBrk="0" fontAlgn="base" hangingPunct="0">
      <a:spcBef>
        <a:spcPct val="30000"/>
      </a:spcBef>
      <a:spcAft>
        <a:spcPct val="0"/>
      </a:spcAft>
      <a:defRPr sz="1000" kern="1200">
        <a:solidFill>
          <a:schemeClr val="tx1"/>
        </a:solidFill>
        <a:latin typeface="Arial" charset="0"/>
        <a:ea typeface="ＭＳ Ｐゴシック" panose="020B0600070205080204" pitchFamily="34" charset="-128"/>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Slide Image Placeholder 1"/>
          <p:cNvSpPr>
            <a:spLocks noGrp="1" noRot="1" noChangeAspect="1" noTextEdit="1"/>
          </p:cNvSpPr>
          <p:nvPr>
            <p:ph type="sldImg"/>
          </p:nvPr>
        </p:nvSpPr>
        <p:spPr>
          <a:ln/>
        </p:spPr>
      </p:sp>
      <p:sp>
        <p:nvSpPr>
          <p:cNvPr id="7171" name="Notes Placeholder 2"/>
          <p:cNvSpPr>
            <a:spLocks noGrp="1"/>
          </p:cNvSpPr>
          <p:nvPr>
            <p:ph type="body" idx="1"/>
          </p:nvPr>
        </p:nvSpPr>
        <p:spPr>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endParaRPr lang="en-US" altLang="en-US" dirty="0">
              <a:latin typeface="Arial" panose="020B0604020202020204" pitchFamily="34" charset="0"/>
            </a:endParaRPr>
          </a:p>
        </p:txBody>
      </p:sp>
      <p:sp>
        <p:nvSpPr>
          <p:cNvPr id="7172" name="Slide Number Placeholder 3"/>
          <p:cNvSpPr>
            <a:spLocks noGrp="1"/>
          </p:cNvSpPr>
          <p:nvPr>
            <p:ph type="sldNum" sz="quarter" idx="5"/>
          </p:nvPr>
        </p:nvSpPr>
        <p:spPr>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lvl1pPr>
              <a:defRPr sz="2400">
                <a:solidFill>
                  <a:schemeClr val="tx1"/>
                </a:solidFill>
                <a:latin typeface="Arial" panose="020B0604020202020204" pitchFamily="34" charset="0"/>
                <a:ea typeface="ＭＳ Ｐゴシック" panose="020B0600070205080204" pitchFamily="34" charset="-128"/>
              </a:defRPr>
            </a:lvl1pPr>
            <a:lvl2pPr marL="758160" indent="-291600">
              <a:defRPr sz="2400">
                <a:solidFill>
                  <a:schemeClr val="tx1"/>
                </a:solidFill>
                <a:latin typeface="Arial" panose="020B0604020202020204" pitchFamily="34" charset="0"/>
                <a:ea typeface="ＭＳ Ｐゴシック" panose="020B0600070205080204" pitchFamily="34" charset="-128"/>
              </a:defRPr>
            </a:lvl2pPr>
            <a:lvl3pPr marL="1166400" indent="-233279">
              <a:defRPr sz="2400">
                <a:solidFill>
                  <a:schemeClr val="tx1"/>
                </a:solidFill>
                <a:latin typeface="Arial" panose="020B0604020202020204" pitchFamily="34" charset="0"/>
                <a:ea typeface="ＭＳ Ｐゴシック" panose="020B0600070205080204" pitchFamily="34" charset="-128"/>
              </a:defRPr>
            </a:lvl3pPr>
            <a:lvl4pPr marL="1632960" indent="-233279">
              <a:defRPr sz="2400">
                <a:solidFill>
                  <a:schemeClr val="tx1"/>
                </a:solidFill>
                <a:latin typeface="Arial" panose="020B0604020202020204" pitchFamily="34" charset="0"/>
                <a:ea typeface="ＭＳ Ｐゴシック" panose="020B0600070205080204" pitchFamily="34" charset="-128"/>
              </a:defRPr>
            </a:lvl4pPr>
            <a:lvl5pPr marL="2099520" indent="-233279">
              <a:defRPr sz="2400">
                <a:solidFill>
                  <a:schemeClr val="tx1"/>
                </a:solidFill>
                <a:latin typeface="Arial" panose="020B0604020202020204" pitchFamily="34" charset="0"/>
                <a:ea typeface="ＭＳ Ｐゴシック" panose="020B0600070205080204" pitchFamily="34" charset="-128"/>
              </a:defRPr>
            </a:lvl5pPr>
            <a:lvl6pPr marL="2566079" indent="-233279"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6pPr>
            <a:lvl7pPr marL="3032638" indent="-233279"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7pPr>
            <a:lvl8pPr marL="3499198" indent="-233279"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8pPr>
            <a:lvl9pPr marL="3965759" indent="-233279" eaLnBrk="0" fontAlgn="base" hangingPunct="0">
              <a:spcBef>
                <a:spcPct val="0"/>
              </a:spcBef>
              <a:spcAft>
                <a:spcPct val="0"/>
              </a:spcAft>
              <a:defRPr sz="2400">
                <a:solidFill>
                  <a:schemeClr val="tx1"/>
                </a:solidFill>
                <a:latin typeface="Arial" panose="020B0604020202020204" pitchFamily="34" charset="0"/>
                <a:ea typeface="ＭＳ Ｐゴシック" panose="020B0600070205080204" pitchFamily="34" charset="-128"/>
              </a:defRPr>
            </a:lvl9pPr>
          </a:lstStyle>
          <a:p>
            <a:fld id="{819F73F5-507A-4404-8B14-2070C354BAE4}" type="slidenum">
              <a:rPr lang="en-US" altLang="en-US" sz="1200"/>
              <a:pPr/>
              <a:t>1</a:t>
            </a:fld>
            <a:endParaRPr lang="en-US" altLang="en-US" sz="1200"/>
          </a:p>
        </p:txBody>
      </p:sp>
    </p:spTree>
    <p:extLst>
      <p:ext uri="{BB962C8B-B14F-4D97-AF65-F5344CB8AC3E}">
        <p14:creationId xmlns:p14="http://schemas.microsoft.com/office/powerpoint/2010/main" val="1961164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body" idx="1"/>
          </p:nvPr>
        </p:nvSpPr>
        <p:spPr>
          <a:xfrm>
            <a:off x="546241" y="3180609"/>
            <a:ext cx="5852583" cy="5740612"/>
          </a:xfrm>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ts val="0"/>
              </a:spcBef>
              <a:spcAft>
                <a:spcPts val="1225"/>
              </a:spcAft>
              <a:defRPr/>
            </a:pPr>
            <a:r>
              <a:rPr lang="fr-FR" sz="1200" noProof="0" dirty="0">
                <a:ea typeface="MS PGothic" pitchFamily="34" charset="-128"/>
              </a:rPr>
              <a:t>Vous ne réalisez peut-être pas combien de changements positifs dans le monde n'auraient pas été possibles sans la participation des jeunes.  </a:t>
            </a:r>
          </a:p>
          <a:p>
            <a:pPr>
              <a:spcBef>
                <a:spcPts val="0"/>
              </a:spcBef>
              <a:spcAft>
                <a:spcPts val="1225"/>
              </a:spcAft>
              <a:defRPr/>
            </a:pPr>
            <a:endParaRPr lang="fr-FR" sz="1200" noProof="0" dirty="0">
              <a:ea typeface="MS PGothic" pitchFamily="34" charset="-128"/>
            </a:endParaRPr>
          </a:p>
          <a:p>
            <a:pPr>
              <a:spcBef>
                <a:spcPts val="0"/>
              </a:spcBef>
              <a:spcAft>
                <a:spcPts val="1225"/>
              </a:spcAft>
              <a:defRPr/>
            </a:pPr>
            <a:r>
              <a:rPr lang="fr-FR" sz="1200" noProof="0" dirty="0">
                <a:ea typeface="MS PGothic" pitchFamily="34" charset="-128"/>
              </a:rPr>
              <a:t>Voici quelques exemples de changements de politiques récents et historiques dans lesquels la jeunesse a joué un rôle crucial :  </a:t>
            </a:r>
          </a:p>
          <a:p>
            <a:pPr marL="171450" marR="0" lvl="0" indent="-171450" algn="l" defTabSz="914400" rtl="0" eaLnBrk="0" fontAlgn="base" latinLnBrk="0" hangingPunct="0">
              <a:lnSpc>
                <a:spcPct val="100000"/>
              </a:lnSpc>
              <a:spcBef>
                <a:spcPts val="0"/>
              </a:spcBef>
              <a:spcAft>
                <a:spcPts val="1225"/>
              </a:spcAft>
              <a:buClrTx/>
              <a:buSzTx/>
              <a:buFont typeface="Arial" panose="020B0604020202020204" pitchFamily="34" charset="0"/>
              <a:buChar char="•"/>
              <a:tabLst/>
              <a:defRPr/>
            </a:pPr>
            <a:r>
              <a:rPr lang="fr-FR" sz="1200" noProof="0" dirty="0">
                <a:ea typeface="MS PGothic" pitchFamily="34" charset="-128"/>
              </a:rPr>
              <a:t>Kenya, 2015</a:t>
            </a:r>
            <a:r>
              <a:rPr lang="fr-FR" sz="1200" baseline="0" noProof="0" dirty="0">
                <a:ea typeface="MS PGothic" pitchFamily="34" charset="-128"/>
              </a:rPr>
              <a:t> :  La </a:t>
            </a:r>
            <a:r>
              <a:rPr lang="fr-FR" sz="1200" noProof="0" dirty="0">
                <a:ea typeface="MS PGothic" pitchFamily="34" charset="-128"/>
              </a:rPr>
              <a:t>Politique de Santé Sexuelle et Reproductive des Adolescents a favorisé l’accès des adolescents aux services de santé sexuelle tels que le dépistage et les soins des infections sexuellement transmissibles, améliorant une politique antérieure qui ne couvrait que la santé reproductive des adolescents et comprenait des dispositions spécifiques pour les populations vulnérables.</a:t>
            </a:r>
          </a:p>
          <a:p>
            <a:pPr marL="171450" lvl="0" indent="-171450">
              <a:spcBef>
                <a:spcPts val="0"/>
              </a:spcBef>
              <a:spcAft>
                <a:spcPts val="1225"/>
              </a:spcAft>
              <a:buFont typeface="Arial" panose="020B0604020202020204" pitchFamily="34" charset="0"/>
              <a:buChar char="•"/>
              <a:defRPr/>
            </a:pPr>
            <a:r>
              <a:rPr lang="fr-FR" sz="1200" noProof="0" dirty="0">
                <a:ea typeface="MS PGothic" pitchFamily="34" charset="-128"/>
              </a:rPr>
              <a:t>Etats-Unis</a:t>
            </a:r>
            <a:r>
              <a:rPr lang="fr-FR" sz="1200" baseline="0" noProof="0" dirty="0">
                <a:ea typeface="MS PGothic" pitchFamily="34" charset="-128"/>
              </a:rPr>
              <a:t> : La</a:t>
            </a:r>
            <a:r>
              <a:rPr lang="fr-FR" sz="1200" noProof="0" dirty="0">
                <a:ea typeface="MS PGothic" pitchFamily="34" charset="-128"/>
              </a:rPr>
              <a:t> loi de 1964 sur les Droits Civiques a rendu illégale la discrimination basée sur la race, la couleur de peau, la religion, le sexe ou l’origine nationale.  </a:t>
            </a:r>
          </a:p>
          <a:p>
            <a:pPr marL="171450" lvl="0" indent="-171450">
              <a:spcBef>
                <a:spcPts val="0"/>
              </a:spcBef>
              <a:spcAft>
                <a:spcPts val="1225"/>
              </a:spcAft>
              <a:buFont typeface="Arial" panose="020B0604020202020204" pitchFamily="34" charset="0"/>
              <a:buChar char="•"/>
              <a:defRPr/>
            </a:pPr>
            <a:r>
              <a:rPr lang="fr-FR" sz="1200" noProof="0" dirty="0">
                <a:ea typeface="MS PGothic" pitchFamily="34" charset="-128"/>
              </a:rPr>
              <a:t>Malawi</a:t>
            </a:r>
            <a:r>
              <a:rPr lang="fr-FR" sz="1200" baseline="0" noProof="0" dirty="0">
                <a:ea typeface="MS PGothic" pitchFamily="34" charset="-128"/>
              </a:rPr>
              <a:t> :</a:t>
            </a:r>
            <a:r>
              <a:rPr lang="fr-FR" sz="1200" noProof="0" dirty="0">
                <a:ea typeface="MS PGothic" pitchFamily="34" charset="-128"/>
              </a:rPr>
              <a:t> La</a:t>
            </a:r>
            <a:r>
              <a:rPr lang="fr-FR" sz="1200" baseline="0" noProof="0" dirty="0">
                <a:ea typeface="MS PGothic" pitchFamily="34" charset="-128"/>
              </a:rPr>
              <a:t> l</a:t>
            </a:r>
            <a:r>
              <a:rPr lang="fr-FR" sz="1200" noProof="0" dirty="0">
                <a:ea typeface="MS PGothic" pitchFamily="34" charset="-128"/>
              </a:rPr>
              <a:t>oi de 2015 sur le Mariage, le Divorce et les Relations Familiales fixant à 18 ans l’âge minimum du mariage. </a:t>
            </a:r>
          </a:p>
          <a:p>
            <a:pPr marL="171450" lvl="0" indent="-171450">
              <a:spcBef>
                <a:spcPts val="0"/>
              </a:spcBef>
              <a:spcAft>
                <a:spcPts val="1225"/>
              </a:spcAft>
              <a:buFont typeface="Arial" panose="020B0604020202020204" pitchFamily="34" charset="0"/>
              <a:buChar char="•"/>
              <a:defRPr/>
            </a:pPr>
            <a:r>
              <a:rPr lang="fr-FR" sz="1200" noProof="0" dirty="0">
                <a:ea typeface="MS PGothic" pitchFamily="34" charset="-128"/>
              </a:rPr>
              <a:t>Afrique du Sud, 1994</a:t>
            </a:r>
            <a:r>
              <a:rPr lang="fr-FR" sz="1200" baseline="0" noProof="0" dirty="0">
                <a:ea typeface="MS PGothic" pitchFamily="34" charset="-128"/>
              </a:rPr>
              <a:t> :</a:t>
            </a:r>
            <a:r>
              <a:rPr lang="fr-FR" sz="1200" noProof="0" dirty="0">
                <a:ea typeface="MS PGothic" pitchFamily="34" charset="-128"/>
              </a:rPr>
              <a:t> La Fin de l’Apartheid a mis un terme au système de ségrégation et de répression raciales institutionnalisées en place depuis les années 1940.  </a:t>
            </a:r>
          </a:p>
          <a:p>
            <a:pPr marL="171450" lvl="0" indent="-171450">
              <a:spcBef>
                <a:spcPts val="0"/>
              </a:spcBef>
              <a:spcAft>
                <a:spcPts val="1225"/>
              </a:spcAft>
              <a:buFont typeface="Arial" panose="020B0604020202020204" pitchFamily="34" charset="0"/>
              <a:buChar char="•"/>
              <a:defRPr/>
            </a:pPr>
            <a:r>
              <a:rPr lang="fr-FR" sz="1200" noProof="0" dirty="0">
                <a:ea typeface="MS PGothic" pitchFamily="34" charset="-128"/>
              </a:rPr>
              <a:t>La décision de la Cour Suprême de l'Inde en 2018 contre la Section 377 a mis fin à une loi de l'ère coloniale qui faisait des rapports sexuels consensuels entre homosexuels un crime. </a:t>
            </a:r>
          </a:p>
          <a:p>
            <a:pPr marL="0" marR="0" lvl="0" indent="0" algn="l" defTabSz="914400" rtl="0" eaLnBrk="0" fontAlgn="base" latinLnBrk="0" hangingPunct="0">
              <a:lnSpc>
                <a:spcPct val="100000"/>
              </a:lnSpc>
              <a:spcBef>
                <a:spcPts val="0"/>
              </a:spcBef>
              <a:spcAft>
                <a:spcPts val="1225"/>
              </a:spcAft>
              <a:buClrTx/>
              <a:buSzTx/>
              <a:buFontTx/>
              <a:buNone/>
              <a:tabLst/>
              <a:defRPr/>
            </a:pPr>
            <a:endParaRPr lang="fr-FR" sz="1200" noProof="0" dirty="0">
              <a:ea typeface="MS PGothic" pitchFamily="34" charset="-128"/>
            </a:endParaRPr>
          </a:p>
          <a:p>
            <a:pPr lvl="0">
              <a:spcBef>
                <a:spcPts val="0"/>
              </a:spcBef>
              <a:spcAft>
                <a:spcPts val="1225"/>
              </a:spcAft>
              <a:defRPr/>
            </a:pPr>
            <a:r>
              <a:rPr lang="fr-FR" sz="1200" noProof="0" dirty="0">
                <a:ea typeface="MS PGothic" pitchFamily="34" charset="-128"/>
              </a:rPr>
              <a:t>[Demandez aux participants : Quels sont, à votre connaissance, d'autres changements de politiques que des jeunes leaders ont contribué à réaliser ?]</a:t>
            </a:r>
          </a:p>
          <a:p>
            <a:pPr marL="0" marR="0" lvl="0" indent="0" algn="l" defTabSz="914400" rtl="0" eaLnBrk="0" fontAlgn="base" latinLnBrk="0" hangingPunct="0">
              <a:lnSpc>
                <a:spcPct val="100000"/>
              </a:lnSpc>
              <a:spcBef>
                <a:spcPts val="0"/>
              </a:spcBef>
              <a:spcAft>
                <a:spcPts val="1225"/>
              </a:spcAft>
              <a:buClrTx/>
              <a:buSzTx/>
              <a:buFontTx/>
              <a:buNone/>
              <a:tabLst/>
              <a:defRPr/>
            </a:pPr>
            <a:endParaRPr lang="fr-FR" sz="1200" noProof="0" dirty="0">
              <a:ea typeface="MS PGothic" pitchFamily="34" charset="-128"/>
            </a:endParaRPr>
          </a:p>
          <a:p>
            <a:pPr lvl="0">
              <a:spcBef>
                <a:spcPts val="0"/>
              </a:spcBef>
              <a:spcAft>
                <a:spcPts val="1225"/>
              </a:spcAft>
              <a:defRPr/>
            </a:pPr>
            <a:r>
              <a:rPr lang="fr-FR" sz="1200" noProof="0" dirty="0">
                <a:ea typeface="MS PGothic" pitchFamily="34" charset="-128"/>
              </a:rPr>
              <a:t>Il existe de nombreux types de jeunes leaders. Au cours de cette session et pour le reste de la formation, nous nous focaliserons sur les jeunes leaders qui s’emploient à influencer les politiques par la communication, la négociation et l'action collective.</a:t>
            </a:r>
          </a:p>
          <a:p>
            <a:pPr>
              <a:spcBef>
                <a:spcPts val="0"/>
              </a:spcBef>
              <a:spcAft>
                <a:spcPts val="1225"/>
              </a:spcAft>
              <a:defRPr/>
            </a:pPr>
            <a:endParaRPr lang="fr-FR" sz="1200" noProof="0" dirty="0">
              <a:ea typeface="MS PGothic" pitchFamily="34" charset="-128"/>
            </a:endParaRPr>
          </a:p>
        </p:txBody>
      </p:sp>
      <p:sp>
        <p:nvSpPr>
          <p:cNvPr id="21507" name="Rectangle 3"/>
          <p:cNvSpPr>
            <a:spLocks noGrp="1" noRot="1" noChangeAspect="1" noChangeArrowheads="1" noTextEdit="1"/>
          </p:cNvSpPr>
          <p:nvPr>
            <p:ph type="sldImg"/>
          </p:nvPr>
        </p:nvSpPr>
        <p:spPr>
          <a:xfrm>
            <a:off x="1258888" y="309563"/>
            <a:ext cx="3724275" cy="2794000"/>
          </a:xfrm>
          <a:ln cap="flat"/>
        </p:spPr>
      </p:sp>
    </p:spTree>
    <p:extLst>
      <p:ext uri="{BB962C8B-B14F-4D97-AF65-F5344CB8AC3E}">
        <p14:creationId xmlns:p14="http://schemas.microsoft.com/office/powerpoint/2010/main" val="6527493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body" idx="1"/>
          </p:nvPr>
        </p:nvSpPr>
        <p:spPr>
          <a:xfrm>
            <a:off x="546241" y="3180609"/>
            <a:ext cx="5852583" cy="5740612"/>
          </a:xfrm>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ts val="0"/>
              </a:spcBef>
              <a:spcAft>
                <a:spcPts val="1225"/>
              </a:spcAft>
              <a:defRPr/>
            </a:pPr>
            <a:r>
              <a:rPr lang="fr-FR" sz="1200" noProof="0" dirty="0">
                <a:ea typeface="MS PGothic" pitchFamily="34" charset="-128"/>
              </a:rPr>
              <a:t>Nous savons maintenant que les jeunes ont été à l’avant-garde de nombreux changements positifs de politiques dans l’Histoire. Et nous savons par expérience que les jeunes continuent d’être des acteurs de valeur, même si le degré de participation significative des jeunes peut varier considérablement en fonction de la situation et de la communauté.</a:t>
            </a:r>
          </a:p>
          <a:p>
            <a:pPr>
              <a:spcBef>
                <a:spcPts val="0"/>
              </a:spcBef>
              <a:spcAft>
                <a:spcPts val="1225"/>
              </a:spcAft>
              <a:defRPr/>
            </a:pPr>
            <a:r>
              <a:rPr lang="fr-FR" sz="1200" noProof="0" dirty="0">
                <a:ea typeface="MS PGothic" pitchFamily="34" charset="-128"/>
              </a:rPr>
              <a:t>Lorsque</a:t>
            </a:r>
            <a:r>
              <a:rPr lang="fr-FR" sz="1200" baseline="0" noProof="0" dirty="0">
                <a:ea typeface="MS PGothic" pitchFamily="34" charset="-128"/>
              </a:rPr>
              <a:t> les jeunes se mobilisent</a:t>
            </a:r>
            <a:r>
              <a:rPr lang="fr-FR" sz="1200" noProof="0" dirty="0">
                <a:ea typeface="MS PGothic" pitchFamily="34" charset="-128"/>
              </a:rPr>
              <a:t>, il est important de se demander quels jeunes sont engagés et pourquoi. Tous les jeunes ne sont pas pareils ! Ce module “ jeunes leaders” vise les jeunes âgés de 18 à 35 ans, qui ont au moins un niveau d’études secondaires</a:t>
            </a:r>
            <a:r>
              <a:rPr lang="fr-FR" sz="1000" kern="1200" noProof="0" dirty="0">
                <a:solidFill>
                  <a:schemeClr val="tx1"/>
                </a:solidFill>
                <a:effectLst/>
                <a:latin typeface="Arial" charset="0"/>
                <a:ea typeface="ＭＳ Ｐゴシック" panose="020B0600070205080204" pitchFamily="34" charset="-128"/>
                <a:cs typeface="ＭＳ Ｐゴシック" charset="-128"/>
              </a:rPr>
              <a:t>. </a:t>
            </a:r>
            <a:r>
              <a:rPr lang="fr-FR" noProof="0" dirty="0"/>
              <a:t>Nous avons ciblé ce segment de la population des jeunes car ils sont les plus à même d’utiliser les connaissances et les compétences en matière de communication des politiques contenues dans le module.</a:t>
            </a:r>
            <a:r>
              <a:rPr lang="fr-FR" sz="1000" kern="1200" noProof="0" dirty="0">
                <a:solidFill>
                  <a:schemeClr val="tx1"/>
                </a:solidFill>
                <a:effectLst/>
                <a:latin typeface="Arial" charset="0"/>
                <a:ea typeface="ＭＳ Ｐゴシック" panose="020B0600070205080204" pitchFamily="34" charset="-128"/>
                <a:cs typeface="ＭＳ Ｐゴシック" charset="-128"/>
              </a:rPr>
              <a:t> </a:t>
            </a:r>
            <a:r>
              <a:rPr lang="fr-FR" noProof="0" dirty="0"/>
              <a:t>Même dans ce groupe plus restreint de jeunes, nous reconnaissons que leurs expériences, leurs besoins et leurs rêves sont très divers</a:t>
            </a:r>
            <a:r>
              <a:rPr lang="fr-FR" sz="1000" kern="1200" noProof="0" dirty="0">
                <a:solidFill>
                  <a:schemeClr val="tx1"/>
                </a:solidFill>
                <a:effectLst/>
                <a:latin typeface="Arial" charset="0"/>
                <a:ea typeface="ＭＳ Ｐゴシック" panose="020B0600070205080204" pitchFamily="34" charset="-128"/>
                <a:cs typeface="ＭＳ Ｐゴシック" charset="-128"/>
              </a:rPr>
              <a:t>.  </a:t>
            </a:r>
            <a:endParaRPr lang="fr-FR" sz="1200" noProof="0" dirty="0">
              <a:ea typeface="MS PGothic" pitchFamily="34" charset="-128"/>
            </a:endParaRPr>
          </a:p>
          <a:p>
            <a:pPr>
              <a:spcBef>
                <a:spcPts val="0"/>
              </a:spcBef>
              <a:spcAft>
                <a:spcPts val="1225"/>
              </a:spcAft>
              <a:defRPr/>
            </a:pPr>
            <a:endParaRPr lang="fr-FR" sz="1200" noProof="0" dirty="0">
              <a:ea typeface="MS PGothic" pitchFamily="34" charset="-128"/>
            </a:endParaRPr>
          </a:p>
          <a:p>
            <a:pPr>
              <a:spcBef>
                <a:spcPts val="0"/>
              </a:spcBef>
              <a:spcAft>
                <a:spcPts val="1225"/>
              </a:spcAft>
              <a:defRPr/>
            </a:pPr>
            <a:r>
              <a:rPr lang="fr-FR" sz="1200" noProof="0" dirty="0">
                <a:ea typeface="MS PGothic" pitchFamily="34" charset="-128"/>
              </a:rPr>
              <a:t>Qu’en est-il lorsque nous nous tournons vers l’avenir ? Pourquoi les jeunes </a:t>
            </a:r>
            <a:r>
              <a:rPr lang="fr-FR" sz="1200" i="1" noProof="0" dirty="0">
                <a:ea typeface="MS PGothic" pitchFamily="34" charset="-128"/>
              </a:rPr>
              <a:t>devraient-ils</a:t>
            </a:r>
            <a:r>
              <a:rPr lang="fr-FR" sz="1200" noProof="0" dirty="0">
                <a:ea typeface="MS PGothic" pitchFamily="34" charset="-128"/>
              </a:rPr>
              <a:t> être impliqués dans la communication des politiques ? </a:t>
            </a:r>
          </a:p>
          <a:p>
            <a:pPr>
              <a:spcBef>
                <a:spcPts val="0"/>
              </a:spcBef>
              <a:spcAft>
                <a:spcPts val="1225"/>
              </a:spcAft>
              <a:defRPr/>
            </a:pPr>
            <a:endParaRPr lang="fr-FR" sz="1200" noProof="0" dirty="0">
              <a:ea typeface="MS PGothic" pitchFamily="34" charset="-128"/>
            </a:endParaRPr>
          </a:p>
          <a:p>
            <a:pPr>
              <a:spcBef>
                <a:spcPts val="0"/>
              </a:spcBef>
              <a:spcAft>
                <a:spcPts val="1225"/>
              </a:spcAft>
              <a:defRPr/>
            </a:pPr>
            <a:r>
              <a:rPr lang="fr-FR" sz="1200" noProof="0" dirty="0">
                <a:ea typeface="MS PGothic" pitchFamily="34" charset="-128"/>
              </a:rPr>
              <a:t>Tout d’abord, les jeunes ont le droit de participer à l’élaboration des politiques qui ont une incidence sur leur vie et leur avenir. Un aspect de l’approche du développement fondée sur les droits implique la participation active de toutes les parties prenantes, y compris les jeunes. Mais il y a bien plus. Non seulement les jeunes méritent de participer aux processus d'élaboration des politiques, mais nous affirmons que lorsque les jeunes sont impliqués on peut s'attendre à des résultats plus solides. L’implication des jeunes peut conduire à des politiques plus fortes sur toute une variété de sujets, pas seulement les questions liées aux jeunes. Les jeunes ont de précieuses contributions à apporter sur un grand nombre de sujets.  </a:t>
            </a:r>
          </a:p>
          <a:p>
            <a:pPr>
              <a:spcBef>
                <a:spcPts val="0"/>
              </a:spcBef>
              <a:spcAft>
                <a:spcPts val="1225"/>
              </a:spcAft>
              <a:defRPr/>
            </a:pPr>
            <a:endParaRPr lang="fr-FR" sz="1200" noProof="0" dirty="0">
              <a:ea typeface="MS PGothic" pitchFamily="34" charset="-128"/>
            </a:endParaRPr>
          </a:p>
          <a:p>
            <a:pPr>
              <a:spcBef>
                <a:spcPts val="0"/>
              </a:spcBef>
              <a:spcAft>
                <a:spcPts val="1225"/>
              </a:spcAft>
              <a:defRPr/>
            </a:pPr>
            <a:r>
              <a:rPr lang="fr-FR" sz="1200" noProof="0" dirty="0">
                <a:ea typeface="MS PGothic" pitchFamily="34" charset="-128"/>
              </a:rPr>
              <a:t>Un engagement significatif des jeunes peut également conduire à une mise en œuvre plus forte des politiques. Les jeunes sont parfois mieux à même d'identifier les approches novatrices pour la mise en œuvre de politiques et pour</a:t>
            </a:r>
            <a:r>
              <a:rPr lang="fr-FR" sz="1200" baseline="0" noProof="0" dirty="0">
                <a:ea typeface="MS PGothic" pitchFamily="34" charset="-128"/>
              </a:rPr>
              <a:t> </a:t>
            </a:r>
            <a:r>
              <a:rPr lang="fr-FR" sz="1200" noProof="0" dirty="0">
                <a:ea typeface="MS PGothic" pitchFamily="34" charset="-128"/>
              </a:rPr>
              <a:t>atteindre leurs pairs. Ils peuvent donc constituer des</a:t>
            </a:r>
            <a:r>
              <a:rPr lang="fr-FR" sz="1200" baseline="0" noProof="0" dirty="0">
                <a:ea typeface="MS PGothic" pitchFamily="34" charset="-128"/>
              </a:rPr>
              <a:t> </a:t>
            </a:r>
            <a:r>
              <a:rPr lang="fr-FR" sz="1200" noProof="0" dirty="0">
                <a:ea typeface="MS PGothic" pitchFamily="34" charset="-128"/>
              </a:rPr>
              <a:t>partenaires important dans l’élargissement de la portée de la mise en œuvre des politiques. L’énergie des jeunes peut produire des résultats positifs.</a:t>
            </a:r>
          </a:p>
          <a:p>
            <a:pPr>
              <a:spcBef>
                <a:spcPts val="0"/>
              </a:spcBef>
              <a:spcAft>
                <a:spcPts val="1225"/>
              </a:spcAft>
              <a:defRPr/>
            </a:pPr>
            <a:endParaRPr lang="fr-FR" sz="1200" noProof="0" dirty="0">
              <a:ea typeface="MS PGothic" pitchFamily="34" charset="-128"/>
            </a:endParaRPr>
          </a:p>
          <a:p>
            <a:pPr>
              <a:spcBef>
                <a:spcPts val="0"/>
              </a:spcBef>
              <a:spcAft>
                <a:spcPts val="1225"/>
              </a:spcAft>
              <a:defRPr/>
            </a:pPr>
            <a:r>
              <a:rPr lang="fr-FR" sz="1200" noProof="0" dirty="0">
                <a:ea typeface="MS PGothic" pitchFamily="34" charset="-128"/>
              </a:rPr>
              <a:t>Enfin, la participation publique est essentielle à la démocratie, et pour que la participation publique soit représentative de tous les groupes constituant une société, la jeunesse doit être incluse. Lorsque le public participe à l’élaboration, à la mise en œuvre et à la budgétisation des politiques, il est plus probable que le gouvernement ou d’autres décideurs répondent effectivement aux problèmes auxquels la communauté fait</a:t>
            </a:r>
            <a:r>
              <a:rPr lang="fr-FR" sz="1200" baseline="0" noProof="0" dirty="0">
                <a:ea typeface="MS PGothic" pitchFamily="34" charset="-128"/>
              </a:rPr>
              <a:t> face.</a:t>
            </a:r>
            <a:r>
              <a:rPr lang="fr-FR" sz="1200" noProof="0" dirty="0">
                <a:ea typeface="MS PGothic" pitchFamily="34" charset="-128"/>
              </a:rPr>
              <a:t> La participation publique ne signifie pas seulement voter. Elle englobe également des événements comme les auditions publiques, au cours desquelles les décideurs et le public ont la possibilité de dialoguer. Les jeunes font partie du public et devraient avoir la possibilité de communiquer avec les décideurs sur leurs priorités.  </a:t>
            </a:r>
          </a:p>
          <a:p>
            <a:pPr>
              <a:spcBef>
                <a:spcPts val="0"/>
              </a:spcBef>
              <a:spcAft>
                <a:spcPts val="1225"/>
              </a:spcAft>
              <a:defRPr/>
            </a:pPr>
            <a:endParaRPr lang="fr-FR" sz="1200" noProof="0" dirty="0">
              <a:ea typeface="MS PGothic" pitchFamily="34" charset="-128"/>
            </a:endParaRPr>
          </a:p>
          <a:p>
            <a:pPr>
              <a:spcBef>
                <a:spcPts val="0"/>
              </a:spcBef>
              <a:spcAft>
                <a:spcPts val="1225"/>
              </a:spcAft>
              <a:defRPr/>
            </a:pPr>
            <a:r>
              <a:rPr lang="fr-FR" sz="1200" noProof="0" dirty="0">
                <a:ea typeface="MS PGothic" pitchFamily="34" charset="-128"/>
              </a:rPr>
              <a:t>Au cours de cette formation, nous approfondirons COMMENT les jeunes peuvent mieux se positionner pour échanger efficacement avec les responsables</a:t>
            </a:r>
            <a:r>
              <a:rPr lang="fr-FR" sz="1200" baseline="0" noProof="0" dirty="0">
                <a:ea typeface="MS PGothic" pitchFamily="34" charset="-128"/>
              </a:rPr>
              <a:t> </a:t>
            </a:r>
            <a:r>
              <a:rPr lang="fr-FR" sz="1200" noProof="0" dirty="0">
                <a:ea typeface="MS PGothic" pitchFamily="34" charset="-128"/>
              </a:rPr>
              <a:t>des politiques.  </a:t>
            </a:r>
          </a:p>
        </p:txBody>
      </p:sp>
      <p:sp>
        <p:nvSpPr>
          <p:cNvPr id="21507" name="Rectangle 3"/>
          <p:cNvSpPr>
            <a:spLocks noGrp="1" noRot="1" noChangeAspect="1" noChangeArrowheads="1" noTextEdit="1"/>
          </p:cNvSpPr>
          <p:nvPr>
            <p:ph type="sldImg"/>
          </p:nvPr>
        </p:nvSpPr>
        <p:spPr>
          <a:xfrm>
            <a:off x="1258888" y="309563"/>
            <a:ext cx="3724275" cy="2794000"/>
          </a:xfrm>
          <a:ln cap="flat"/>
        </p:spPr>
      </p:sp>
    </p:spTree>
    <p:extLst>
      <p:ext uri="{BB962C8B-B14F-4D97-AF65-F5344CB8AC3E}">
        <p14:creationId xmlns:p14="http://schemas.microsoft.com/office/powerpoint/2010/main" val="258351308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body" idx="1"/>
          </p:nvPr>
        </p:nvSpPr>
        <p:spPr>
          <a:xfrm>
            <a:off x="546241" y="3180609"/>
            <a:ext cx="5852583" cy="5740612"/>
          </a:xfrm>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ts val="0"/>
              </a:spcBef>
              <a:spcAft>
                <a:spcPts val="1225"/>
              </a:spcAft>
              <a:defRPr/>
            </a:pPr>
            <a:r>
              <a:rPr lang="fr-FR" sz="1200" noProof="0" dirty="0">
                <a:ea typeface="MS PGothic" pitchFamily="34" charset="-128"/>
              </a:rPr>
              <a:t>Votre rôle de jeune leader est à la fois excitant et difficile. Il est excitant parce que vous avez la possibilité d’interagir avec vos pairs et les décideurs sur des questions importantes concernant les jeunes. Une participation significative des jeunes</a:t>
            </a:r>
            <a:r>
              <a:rPr lang="fr-FR" sz="1200" baseline="0" noProof="0" dirty="0">
                <a:ea typeface="MS PGothic" pitchFamily="34" charset="-128"/>
              </a:rPr>
              <a:t> peut </a:t>
            </a:r>
            <a:r>
              <a:rPr lang="fr-FR" sz="1200" noProof="0" dirty="0">
                <a:ea typeface="MS PGothic" pitchFamily="34" charset="-128"/>
              </a:rPr>
              <a:t>influencer l’élaboration des politiques et conduire à l’élaboration, à la mise en œuvre et au financement de politiques plus favorables aux jeunes. Ils</a:t>
            </a:r>
            <a:r>
              <a:rPr lang="fr-FR" sz="1200" baseline="0" noProof="0" dirty="0">
                <a:ea typeface="MS PGothic" pitchFamily="34" charset="-128"/>
              </a:rPr>
              <a:t> </a:t>
            </a:r>
            <a:r>
              <a:rPr lang="fr-FR" sz="1200" noProof="0" dirty="0">
                <a:ea typeface="MS PGothic" pitchFamily="34" charset="-128"/>
              </a:rPr>
              <a:t>sont les mieux placés pour comprendre les problèmes actuels des jeunes et pour</a:t>
            </a:r>
            <a:r>
              <a:rPr lang="fr-FR" sz="1200" baseline="0" noProof="0" dirty="0">
                <a:ea typeface="MS PGothic" pitchFamily="34" charset="-128"/>
              </a:rPr>
              <a:t> imaginer </a:t>
            </a:r>
            <a:r>
              <a:rPr lang="fr-FR" sz="1200" noProof="0" dirty="0">
                <a:ea typeface="MS PGothic" pitchFamily="34" charset="-128"/>
              </a:rPr>
              <a:t>comment les résoudre. En tant que jeune leader, vous avez une occasion unique de conseiller (humblement) les plus âgés sur les problèmes liés à la jeunesse. De nombreux décideurs, y compris des bailleurs de fonds, le personnel en charge de programmes ou des élaborateurs de politiques voudront vous entendre afin d’apprendre de vous la meilleure façon de répondre aux besoins des jeunes.  </a:t>
            </a:r>
          </a:p>
          <a:p>
            <a:pPr>
              <a:spcBef>
                <a:spcPts val="0"/>
              </a:spcBef>
              <a:spcAft>
                <a:spcPts val="1225"/>
              </a:spcAft>
              <a:defRPr/>
            </a:pPr>
            <a:endParaRPr lang="fr-FR" sz="1200" noProof="0" dirty="0">
              <a:ea typeface="MS PGothic" pitchFamily="34" charset="-128"/>
            </a:endParaRPr>
          </a:p>
          <a:p>
            <a:pPr>
              <a:spcBef>
                <a:spcPts val="0"/>
              </a:spcBef>
              <a:spcAft>
                <a:spcPts val="1225"/>
              </a:spcAft>
              <a:defRPr/>
            </a:pPr>
            <a:r>
              <a:rPr lang="fr-FR" sz="1200" noProof="0" dirty="0">
                <a:ea typeface="MS PGothic" pitchFamily="34" charset="-128"/>
              </a:rPr>
              <a:t>Les jeunes leaders ont également un travail difficile. Ils ont parfois du mal à être pris au sérieux par les adultes. En tant que jeune leaders lors d'une réunion ou comme défenseur des</a:t>
            </a:r>
            <a:r>
              <a:rPr lang="fr-FR" sz="1200" baseline="0" noProof="0" dirty="0">
                <a:ea typeface="MS PGothic" pitchFamily="34" charset="-128"/>
              </a:rPr>
              <a:t> </a:t>
            </a:r>
            <a:r>
              <a:rPr lang="fr-FR" sz="1200" noProof="0" dirty="0">
                <a:ea typeface="MS PGothic" pitchFamily="34" charset="-128"/>
              </a:rPr>
              <a:t>jeunes dans la communauté, vous avez également la responsabilité de représenter tous les jeunes, même si vous savez probablement à quel point la jeunesse est diverse, les opinions varient et les besoins individuels sont complexes dans ce vaste groupe d'âge. La meilleure chose à faire en tant que jeune leaders est de parler de vos expériences personnelles tout en indiquant à votre auditoire que tous les jeunes ne sont pas pareils et qu'il existe de nombreuses opinions différentes sur certaines questions. Faites de votre mieux pour servir les populations vulnérables et invitez-les dans la conversation chaque fois que possible afin que la diversité des expériences et des perspectives des jeunes soit bien comprise.    </a:t>
            </a:r>
          </a:p>
          <a:p>
            <a:pPr>
              <a:spcBef>
                <a:spcPts val="0"/>
              </a:spcBef>
              <a:spcAft>
                <a:spcPts val="1225"/>
              </a:spcAft>
              <a:defRPr/>
            </a:pPr>
            <a:endParaRPr lang="fr-FR" sz="1200" noProof="0" dirty="0">
              <a:ea typeface="MS PGothic" pitchFamily="34" charset="-128"/>
            </a:endParaRPr>
          </a:p>
          <a:p>
            <a:pPr marL="0" marR="0" indent="0" algn="l" defTabSz="914400" rtl="0" eaLnBrk="0" fontAlgn="base" latinLnBrk="0" hangingPunct="0">
              <a:lnSpc>
                <a:spcPct val="100000"/>
              </a:lnSpc>
              <a:spcBef>
                <a:spcPts val="0"/>
              </a:spcBef>
              <a:spcAft>
                <a:spcPts val="1225"/>
              </a:spcAft>
              <a:buClrTx/>
              <a:buSzTx/>
              <a:buFontTx/>
              <a:buNone/>
              <a:tabLst/>
              <a:defRPr/>
            </a:pPr>
            <a:r>
              <a:rPr lang="fr-FR" sz="1200" b="1" noProof="0" dirty="0">
                <a:ea typeface="MS PGothic" pitchFamily="34" charset="-128"/>
              </a:rPr>
              <a:t>Nous sommes convaincus que parmi les nombreux rôles qu’un jeune leaders peut assumer, chacun</a:t>
            </a:r>
            <a:r>
              <a:rPr lang="fr-FR" sz="1200" b="1" baseline="0" noProof="0" dirty="0">
                <a:ea typeface="MS PGothic" pitchFamily="34" charset="-128"/>
              </a:rPr>
              <a:t> de ces </a:t>
            </a:r>
            <a:r>
              <a:rPr lang="fr-FR" sz="1200" b="1" noProof="0" dirty="0">
                <a:ea typeface="MS PGothic" pitchFamily="34" charset="-128"/>
              </a:rPr>
              <a:t>rôles peut être renforcé par une utilisation efficace des données et des preuves. </a:t>
            </a:r>
          </a:p>
        </p:txBody>
      </p:sp>
      <p:sp>
        <p:nvSpPr>
          <p:cNvPr id="21507" name="Rectangle 3"/>
          <p:cNvSpPr>
            <a:spLocks noGrp="1" noRot="1" noChangeAspect="1" noChangeArrowheads="1" noTextEdit="1"/>
          </p:cNvSpPr>
          <p:nvPr>
            <p:ph type="sldImg"/>
          </p:nvPr>
        </p:nvSpPr>
        <p:spPr>
          <a:xfrm>
            <a:off x="1258888" y="309563"/>
            <a:ext cx="3724275" cy="2794000"/>
          </a:xfrm>
          <a:ln cap="flat"/>
        </p:spPr>
      </p:sp>
    </p:spTree>
    <p:extLst>
      <p:ext uri="{BB962C8B-B14F-4D97-AF65-F5344CB8AC3E}">
        <p14:creationId xmlns:p14="http://schemas.microsoft.com/office/powerpoint/2010/main" val="14960722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body" idx="1"/>
          </p:nvPr>
        </p:nvSpPr>
        <p:spPr>
          <a:xfrm>
            <a:off x="546241" y="3180609"/>
            <a:ext cx="5852583" cy="5740612"/>
          </a:xfrm>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ts val="0"/>
              </a:spcBef>
              <a:spcAft>
                <a:spcPts val="1225"/>
              </a:spcAft>
              <a:defRPr/>
            </a:pPr>
            <a:r>
              <a:rPr lang="fr-FR" sz="1200" noProof="0" dirty="0">
                <a:ea typeface="MS PGothic" pitchFamily="34" charset="-128"/>
              </a:rPr>
              <a:t>Les jeune leaders assument souvent plusieurs rôles. Ils peuvent être invités à servir dans des groupes consultatifs ou en tant que membres de groupes de travail techniques. Parfois, ils ont la possibilité de faire des présentations aux décideurs. Ils échangent régulièrement avec leurs pairs et les éduquent sur une variété de sujets. Ils servent également de leaders dans leurs communautés. Les jeunes leaders servent comme porte-paroles</a:t>
            </a:r>
            <a:r>
              <a:rPr lang="fr-FR" sz="1200" baseline="0" noProof="0" dirty="0">
                <a:ea typeface="MS PGothic" pitchFamily="34" charset="-128"/>
              </a:rPr>
              <a:t> </a:t>
            </a:r>
            <a:r>
              <a:rPr lang="fr-FR" sz="1200" noProof="0" dirty="0">
                <a:ea typeface="MS PGothic" pitchFamily="34" charset="-128"/>
              </a:rPr>
              <a:t>lors de réunions, conférences ou autres événements. Enfin ils échangent régulièrement avec divers publics afin que la voix des jeunes soit entendue et leurs problèmes traités.  </a:t>
            </a:r>
          </a:p>
          <a:p>
            <a:pPr>
              <a:spcBef>
                <a:spcPts val="0"/>
              </a:spcBef>
              <a:spcAft>
                <a:spcPts val="1225"/>
              </a:spcAft>
              <a:defRPr/>
            </a:pPr>
            <a:endParaRPr lang="fr-FR" sz="1200" noProof="0" dirty="0">
              <a:ea typeface="MS PGothic" pitchFamily="34" charset="-128"/>
            </a:endParaRPr>
          </a:p>
          <a:p>
            <a:pPr>
              <a:spcBef>
                <a:spcPts val="0"/>
              </a:spcBef>
              <a:spcAft>
                <a:spcPts val="1225"/>
              </a:spcAft>
              <a:defRPr/>
            </a:pPr>
            <a:r>
              <a:rPr lang="fr-FR" sz="1200" noProof="0" dirty="0">
                <a:ea typeface="MS PGothic" pitchFamily="34" charset="-128"/>
              </a:rPr>
              <a:t>[Demandez aux participants : Quels autres rôles jouent les jeunes leaders que vous ne voyez pas énumérés ici ?]</a:t>
            </a:r>
          </a:p>
        </p:txBody>
      </p:sp>
      <p:sp>
        <p:nvSpPr>
          <p:cNvPr id="21507" name="Rectangle 3"/>
          <p:cNvSpPr>
            <a:spLocks noGrp="1" noRot="1" noChangeAspect="1" noChangeArrowheads="1" noTextEdit="1"/>
          </p:cNvSpPr>
          <p:nvPr>
            <p:ph type="sldImg"/>
          </p:nvPr>
        </p:nvSpPr>
        <p:spPr>
          <a:xfrm>
            <a:off x="1258888" y="309563"/>
            <a:ext cx="3724275" cy="2794000"/>
          </a:xfrm>
          <a:ln cap="flat"/>
        </p:spPr>
      </p:sp>
    </p:spTree>
    <p:extLst>
      <p:ext uri="{BB962C8B-B14F-4D97-AF65-F5344CB8AC3E}">
        <p14:creationId xmlns:p14="http://schemas.microsoft.com/office/powerpoint/2010/main" val="131328722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body" idx="1"/>
          </p:nvPr>
        </p:nvSpPr>
        <p:spPr>
          <a:xfrm>
            <a:off x="546241" y="3180609"/>
            <a:ext cx="5852583" cy="5740612"/>
          </a:xfrm>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ts val="0"/>
              </a:spcBef>
              <a:spcAft>
                <a:spcPts val="1225"/>
              </a:spcAft>
              <a:defRPr/>
            </a:pPr>
            <a:r>
              <a:rPr lang="fr-FR" noProof="0" dirty="0"/>
              <a:t>Utilisées correctement, les données probantes peuvent rendre les efforts de plaidoyer des jeunes plus forts et plus efficaces. Comme mentionné, le rôle d'un jeune leaders est multiple</a:t>
            </a:r>
            <a:r>
              <a:rPr lang="fr-FR" sz="1000" i="0" kern="1200" noProof="0" dirty="0">
                <a:solidFill>
                  <a:schemeClr val="tx1"/>
                </a:solidFill>
                <a:effectLst/>
                <a:latin typeface="Arial" charset="0"/>
                <a:ea typeface="ＭＳ Ｐゴシック" panose="020B0600070205080204" pitchFamily="34" charset="-128"/>
                <a:cs typeface="ＭＳ Ｐゴシック" charset="-128"/>
              </a:rPr>
              <a:t>. </a:t>
            </a:r>
            <a:r>
              <a:rPr lang="fr-FR" noProof="0" dirty="0"/>
              <a:t>L'utilisation de données probantes peut l’aider dans de nombreux aspects de son activité</a:t>
            </a:r>
            <a:r>
              <a:rPr lang="fr-FR" sz="1000" i="0" kern="1200" noProof="0" dirty="0">
                <a:solidFill>
                  <a:schemeClr val="tx1"/>
                </a:solidFill>
                <a:effectLst/>
                <a:latin typeface="Arial" charset="0"/>
                <a:ea typeface="ＭＳ Ｐゴシック" panose="020B0600070205080204" pitchFamily="34" charset="-128"/>
                <a:cs typeface="ＭＳ Ｐゴシック" charset="-128"/>
              </a:rPr>
              <a:t>. </a:t>
            </a:r>
          </a:p>
          <a:p>
            <a:pPr>
              <a:spcBef>
                <a:spcPts val="0"/>
              </a:spcBef>
              <a:spcAft>
                <a:spcPts val="1225"/>
              </a:spcAft>
              <a:defRPr/>
            </a:pPr>
            <a:endParaRPr lang="fr-FR" sz="1000" i="0" kern="1200" noProof="0" dirty="0">
              <a:solidFill>
                <a:schemeClr val="tx1"/>
              </a:solidFill>
              <a:effectLst/>
              <a:latin typeface="Arial" charset="0"/>
              <a:ea typeface="ＭＳ Ｐゴシック" panose="020B0600070205080204" pitchFamily="34" charset="-128"/>
            </a:endParaRPr>
          </a:p>
          <a:p>
            <a:pPr>
              <a:spcBef>
                <a:spcPts val="0"/>
              </a:spcBef>
              <a:spcAft>
                <a:spcPts val="1225"/>
              </a:spcAft>
              <a:defRPr/>
            </a:pPr>
            <a:r>
              <a:rPr lang="fr-FR" sz="1000" i="0" kern="1200" noProof="0" dirty="0">
                <a:solidFill>
                  <a:schemeClr val="tx1"/>
                </a:solidFill>
                <a:effectLst/>
                <a:latin typeface="Arial" charset="0"/>
                <a:ea typeface="ＭＳ Ｐゴシック" panose="020B0600070205080204" pitchFamily="34" charset="-128"/>
              </a:rPr>
              <a:t>[Lire la diapositive] </a:t>
            </a:r>
          </a:p>
          <a:p>
            <a:pPr>
              <a:spcBef>
                <a:spcPts val="0"/>
              </a:spcBef>
              <a:spcAft>
                <a:spcPts val="1225"/>
              </a:spcAft>
              <a:defRPr/>
            </a:pPr>
            <a:endParaRPr lang="fr-FR" sz="1000" i="1" kern="1200" noProof="0" dirty="0">
              <a:solidFill>
                <a:schemeClr val="tx1"/>
              </a:solidFill>
              <a:effectLst/>
              <a:latin typeface="Arial" charset="0"/>
              <a:ea typeface="ＭＳ Ｐゴシック" panose="020B0600070205080204" pitchFamily="34" charset="-128"/>
            </a:endParaRPr>
          </a:p>
          <a:p>
            <a:pPr marL="0" marR="0" indent="0" algn="l" defTabSz="914400" rtl="0" eaLnBrk="0" fontAlgn="base" latinLnBrk="0" hangingPunct="0">
              <a:lnSpc>
                <a:spcPct val="100000"/>
              </a:lnSpc>
              <a:spcBef>
                <a:spcPts val="0"/>
              </a:spcBef>
              <a:spcAft>
                <a:spcPts val="1225"/>
              </a:spcAft>
              <a:buClrTx/>
              <a:buSzTx/>
              <a:buFontTx/>
              <a:buNone/>
              <a:tabLst/>
              <a:defRPr/>
            </a:pPr>
            <a:r>
              <a:rPr lang="fr-FR" sz="1200" noProof="0" dirty="0">
                <a:ea typeface="MS PGothic" pitchFamily="34" charset="-128"/>
              </a:rPr>
              <a:t>[Marquez une pause après le dernier point pour vous expliquer davantage sur cette question] Ce que nous entendons par ce dernier point,</a:t>
            </a:r>
            <a:r>
              <a:rPr lang="fr-FR" sz="1200" baseline="0" noProof="0" dirty="0">
                <a:ea typeface="MS PGothic" pitchFamily="34" charset="-128"/>
              </a:rPr>
              <a:t> c’</a:t>
            </a:r>
            <a:r>
              <a:rPr lang="fr-FR" sz="1200" noProof="0" dirty="0">
                <a:ea typeface="MS PGothic" pitchFamily="34" charset="-128"/>
              </a:rPr>
              <a:t>est que parfois, les </a:t>
            </a:r>
            <a:r>
              <a:rPr lang="fr-FR" sz="1200" noProof="0" dirty="0"/>
              <a:t>jeunes leaders </a:t>
            </a:r>
            <a:r>
              <a:rPr lang="fr-FR" sz="1200" noProof="0" dirty="0">
                <a:ea typeface="MS PGothic" pitchFamily="34" charset="-128"/>
              </a:rPr>
              <a:t>se voient poser des questions très générales qui les placent dans la situation d’avoir à parler au nom de tous les jeunes. Face à cette</a:t>
            </a:r>
            <a:r>
              <a:rPr lang="fr-FR" sz="1200" baseline="0" noProof="0" dirty="0">
                <a:ea typeface="MS PGothic" pitchFamily="34" charset="-128"/>
              </a:rPr>
              <a:t> difficulté</a:t>
            </a:r>
            <a:r>
              <a:rPr lang="fr-FR" sz="1200" noProof="0" dirty="0">
                <a:ea typeface="MS PGothic" pitchFamily="34" charset="-128"/>
              </a:rPr>
              <a:t>, disposer de données sur différents sous-ensembles de la population des jeunes peut s’avérer utile. Examinons ensemble un exemple de scénario pour illustrer comment les données peuvent être utilisées pour renforcer votre participation en tant que </a:t>
            </a:r>
            <a:r>
              <a:rPr lang="fr-FR" sz="1200" noProof="0" dirty="0"/>
              <a:t>jeune leader</a:t>
            </a:r>
            <a:r>
              <a:rPr lang="fr-FR" sz="1200" noProof="0" dirty="0">
                <a:ea typeface="MS PGothic" pitchFamily="34" charset="-128"/>
              </a:rPr>
              <a:t>.</a:t>
            </a:r>
          </a:p>
          <a:p>
            <a:pPr>
              <a:spcBef>
                <a:spcPts val="0"/>
              </a:spcBef>
              <a:spcAft>
                <a:spcPts val="1225"/>
              </a:spcAft>
              <a:defRPr/>
            </a:pPr>
            <a:endParaRPr lang="fr-FR" sz="1200" noProof="0" dirty="0">
              <a:ea typeface="MS PGothic" pitchFamily="34" charset="-128"/>
            </a:endParaRPr>
          </a:p>
          <a:p>
            <a:pPr>
              <a:spcBef>
                <a:spcPts val="0"/>
              </a:spcBef>
              <a:spcAft>
                <a:spcPts val="1225"/>
              </a:spcAft>
              <a:defRPr/>
            </a:pPr>
            <a:r>
              <a:rPr lang="fr-FR" sz="1200" noProof="0" dirty="0">
                <a:ea typeface="MS PGothic" pitchFamily="34" charset="-128"/>
              </a:rPr>
              <a:t>Imaginez que vous êtes un </a:t>
            </a:r>
            <a:r>
              <a:rPr lang="fr-FR" sz="1200" noProof="0" dirty="0"/>
              <a:t>jeune leaders </a:t>
            </a:r>
            <a:r>
              <a:rPr lang="fr-FR" sz="1200" noProof="0" dirty="0">
                <a:ea typeface="MS PGothic" pitchFamily="34" charset="-128"/>
              </a:rPr>
              <a:t>siégeant au comité de pilotage pour une révision de la politique nationale de santé des adolescents menée par le ministère de la Santé. Les jeunes sont répertoriés comme un groupe vulnérable dans la version préliminaire de la politique en question. Lors d’une réunion du comité de pilotage, il vous est demandé de donner votre avis sur les besoins des jeunes en matière de santé. Que diriez-vous ? Comment aimeriez-vous vous préparer à cette question ? Par exemple, vous pourriez dire : « Les jeunes ont des besoins de santé variés », puis citer quelques exemples. Cette réponse est très générale. Mais si vous aviez des données à portée de main, vous pourriez offrir une réponse plus nuancée. Si vous aviez fait des recherches avant la réunion et que vous aviez des données à portée de main, votre réponse pourrait inclure des éléments tels que la part de la population de jeunes de votre pays ayant un handicap mental ou physique et leurs besoins de santé spécifiques. Ou</a:t>
            </a:r>
            <a:r>
              <a:rPr lang="fr-FR" sz="1200" baseline="0" noProof="0" dirty="0">
                <a:ea typeface="MS PGothic" pitchFamily="34" charset="-128"/>
              </a:rPr>
              <a:t> bien l</a:t>
            </a:r>
            <a:r>
              <a:rPr lang="fr-FR" sz="1200" noProof="0" dirty="0">
                <a:ea typeface="MS PGothic" pitchFamily="34" charset="-128"/>
              </a:rPr>
              <a:t>es taux de nouvelles infections à VIH parmi les jeunes populations les plus touchées.</a:t>
            </a:r>
            <a:r>
              <a:rPr lang="fr-FR" sz="1200" baseline="0" noProof="0" dirty="0">
                <a:ea typeface="MS PGothic" pitchFamily="34" charset="-128"/>
              </a:rPr>
              <a:t> Ou</a:t>
            </a:r>
            <a:r>
              <a:rPr lang="fr-FR" sz="1200" noProof="0" dirty="0">
                <a:ea typeface="MS PGothic" pitchFamily="34" charset="-128"/>
              </a:rPr>
              <a:t> le faible pourcentage d'établissements offrant des services adaptés aux jeunes.</a:t>
            </a:r>
            <a:r>
              <a:rPr lang="fr-FR" sz="1200" baseline="0" noProof="0" dirty="0">
                <a:ea typeface="MS PGothic" pitchFamily="34" charset="-128"/>
              </a:rPr>
              <a:t> O</a:t>
            </a:r>
            <a:r>
              <a:rPr lang="fr-FR" sz="1200" noProof="0" dirty="0">
                <a:ea typeface="MS PGothic" pitchFamily="34" charset="-128"/>
              </a:rPr>
              <a:t>u encore un grand nombre d'autres données spécifiques et pouvant illustrer vos propos.</a:t>
            </a:r>
          </a:p>
          <a:p>
            <a:pPr>
              <a:spcBef>
                <a:spcPts val="0"/>
              </a:spcBef>
              <a:spcAft>
                <a:spcPts val="1225"/>
              </a:spcAft>
              <a:defRPr/>
            </a:pPr>
            <a:endParaRPr lang="fr-FR" sz="1200" noProof="0" dirty="0">
              <a:ea typeface="MS PGothic" pitchFamily="34" charset="-128"/>
            </a:endParaRPr>
          </a:p>
          <a:p>
            <a:pPr>
              <a:spcBef>
                <a:spcPts val="0"/>
              </a:spcBef>
              <a:spcAft>
                <a:spcPts val="1225"/>
              </a:spcAft>
              <a:defRPr/>
            </a:pPr>
            <a:r>
              <a:rPr lang="fr-FR" sz="1200" noProof="0" dirty="0">
                <a:ea typeface="MS PGothic" pitchFamily="34" charset="-128"/>
              </a:rPr>
              <a:t>Des données spécifiques peuvent être utilisées pour ajouter de la profondeur à votre contribution en tant que </a:t>
            </a:r>
            <a:r>
              <a:rPr lang="fr-FR" sz="1200" noProof="0" dirty="0"/>
              <a:t>jeune leader </a:t>
            </a:r>
            <a:r>
              <a:rPr lang="fr-FR" sz="1200" noProof="0" dirty="0">
                <a:ea typeface="MS PGothic" pitchFamily="34" charset="-128"/>
              </a:rPr>
              <a:t>et peuvent également être un moyen subtil de suggérer que peut-être davantage de jeunes devraient être impliqués dans les processus de prise de décision. Par exemple, dans notre exemple hypothétique de révision de la politique du ministère de la Santé et de votre contribution, imaginez si, après avoir partagé des statistiques sur les jeunes handicapés dans votre pays, vous pouviez poursuivre sur ce point en proposant de mettre le comité de pilotage en contact avec un autre </a:t>
            </a:r>
            <a:r>
              <a:rPr lang="fr-FR" sz="1200" noProof="0" dirty="0"/>
              <a:t>jeune leader </a:t>
            </a:r>
            <a:r>
              <a:rPr lang="fr-FR" sz="1200" noProof="0" dirty="0">
                <a:ea typeface="MS PGothic" pitchFamily="34" charset="-128"/>
              </a:rPr>
              <a:t>de votre réseau qui travaille pour une organisation de défense des droits des personnes handicapées. Dans ce cas, vous pourriez fournir des données sur la diversité des expériences et des besoins des jeunes et aider à créer un lien entre un décideur et un autre </a:t>
            </a:r>
            <a:r>
              <a:rPr lang="fr-FR" sz="1200" noProof="0" dirty="0"/>
              <a:t>jeune leader</a:t>
            </a:r>
            <a:r>
              <a:rPr lang="fr-FR" sz="1200" noProof="0" dirty="0">
                <a:ea typeface="MS PGothic" pitchFamily="34" charset="-128"/>
              </a:rPr>
              <a:t>. C’est </a:t>
            </a:r>
            <a:r>
              <a:rPr lang="fr-FR" sz="1200" noProof="0" dirty="0" err="1">
                <a:ea typeface="MS PGothic" pitchFamily="34" charset="-128"/>
              </a:rPr>
              <a:t>gagnant-gagnant</a:t>
            </a:r>
            <a:r>
              <a:rPr lang="fr-FR" sz="1200" noProof="0" dirty="0">
                <a:ea typeface="MS PGothic" pitchFamily="34" charset="-128"/>
              </a:rPr>
              <a:t> !   </a:t>
            </a:r>
          </a:p>
        </p:txBody>
      </p:sp>
      <p:sp>
        <p:nvSpPr>
          <p:cNvPr id="21507" name="Rectangle 3"/>
          <p:cNvSpPr>
            <a:spLocks noGrp="1" noRot="1" noChangeAspect="1" noChangeArrowheads="1" noTextEdit="1"/>
          </p:cNvSpPr>
          <p:nvPr>
            <p:ph type="sldImg"/>
          </p:nvPr>
        </p:nvSpPr>
        <p:spPr>
          <a:xfrm>
            <a:off x="1258888" y="309563"/>
            <a:ext cx="3724275" cy="2794000"/>
          </a:xfrm>
          <a:ln cap="flat"/>
        </p:spPr>
      </p:sp>
    </p:spTree>
    <p:extLst>
      <p:ext uri="{BB962C8B-B14F-4D97-AF65-F5344CB8AC3E}">
        <p14:creationId xmlns:p14="http://schemas.microsoft.com/office/powerpoint/2010/main" val="116673781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body" idx="1"/>
          </p:nvPr>
        </p:nvSpPr>
        <p:spPr>
          <a:xfrm>
            <a:off x="546241" y="3180609"/>
            <a:ext cx="5852583" cy="5740612"/>
          </a:xfrm>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ts val="0"/>
              </a:spcBef>
              <a:spcAft>
                <a:spcPts val="1225"/>
              </a:spcAft>
              <a:defRPr/>
            </a:pPr>
            <a:r>
              <a:rPr lang="en-US" sz="1200" dirty="0">
                <a:ea typeface="MS PGothic" pitchFamily="34" charset="-128"/>
              </a:rPr>
              <a:t>[Lire la Diapositive]</a:t>
            </a:r>
          </a:p>
        </p:txBody>
      </p:sp>
      <p:sp>
        <p:nvSpPr>
          <p:cNvPr id="21507" name="Rectangle 3"/>
          <p:cNvSpPr>
            <a:spLocks noGrp="1" noRot="1" noChangeAspect="1" noChangeArrowheads="1" noTextEdit="1"/>
          </p:cNvSpPr>
          <p:nvPr>
            <p:ph type="sldImg"/>
          </p:nvPr>
        </p:nvSpPr>
        <p:spPr>
          <a:xfrm>
            <a:off x="1258888" y="309563"/>
            <a:ext cx="3724275" cy="2794000"/>
          </a:xfrm>
          <a:ln cap="flat"/>
        </p:spPr>
      </p:sp>
    </p:spTree>
    <p:extLst>
      <p:ext uri="{BB962C8B-B14F-4D97-AF65-F5344CB8AC3E}">
        <p14:creationId xmlns:p14="http://schemas.microsoft.com/office/powerpoint/2010/main" val="21214684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ChangeArrowheads="1"/>
          </p:cNvSpPr>
          <p:nvPr>
            <p:ph type="body" idx="1"/>
          </p:nvPr>
        </p:nvSpPr>
        <p:spPr>
          <a:xfrm>
            <a:off x="546241" y="3180609"/>
            <a:ext cx="5852583" cy="5740612"/>
          </a:xfrm>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a:lstStyle/>
          <a:p>
            <a:pPr>
              <a:spcBef>
                <a:spcPts val="0"/>
              </a:spcBef>
              <a:spcAft>
                <a:spcPts val="1225"/>
              </a:spcAft>
              <a:defRPr/>
            </a:pPr>
            <a:r>
              <a:rPr lang="fr-FR" sz="1200" dirty="0">
                <a:ea typeface="MS PGothic" pitchFamily="34" charset="-128"/>
              </a:rPr>
              <a:t>[Les facilitateurs </a:t>
            </a:r>
            <a:r>
              <a:rPr lang="fr-FR" sz="1200" noProof="0" dirty="0">
                <a:ea typeface="MS PGothic" pitchFamily="34" charset="-128"/>
              </a:rPr>
              <a:t>devront</a:t>
            </a:r>
            <a:r>
              <a:rPr lang="fr-FR" sz="1200" dirty="0">
                <a:ea typeface="MS PGothic" pitchFamily="34" charset="-128"/>
              </a:rPr>
              <a:t> présenter l’étude de cas « </a:t>
            </a:r>
            <a:r>
              <a:rPr lang="fr-FR" sz="1000" b="0" kern="1200" dirty="0">
                <a:solidFill>
                  <a:schemeClr val="tx1"/>
                </a:solidFill>
                <a:effectLst/>
                <a:latin typeface="Arial" charset="0"/>
                <a:ea typeface="ＭＳ Ｐゴシック" panose="020B0600070205080204" pitchFamily="34" charset="-128"/>
                <a:cs typeface="ＭＳ Ｐゴシック" charset="-128"/>
              </a:rPr>
              <a:t>Bye Bye Plastic </a:t>
            </a:r>
            <a:r>
              <a:rPr lang="fr-FR" sz="1000" b="0" kern="1200" dirty="0" err="1">
                <a:solidFill>
                  <a:schemeClr val="tx1"/>
                </a:solidFill>
                <a:effectLst/>
                <a:latin typeface="Arial" charset="0"/>
                <a:ea typeface="ＭＳ Ｐゴシック" panose="020B0600070205080204" pitchFamily="34" charset="-128"/>
                <a:cs typeface="ＭＳ Ｐゴシック" charset="-128"/>
              </a:rPr>
              <a:t>Bags</a:t>
            </a:r>
            <a:r>
              <a:rPr lang="fr-FR" sz="1000" b="0" kern="1200" dirty="0">
                <a:solidFill>
                  <a:schemeClr val="tx1"/>
                </a:solidFill>
                <a:effectLst/>
                <a:latin typeface="Arial" charset="0"/>
                <a:ea typeface="ＭＳ Ｐゴシック" panose="020B0600070205080204" pitchFamily="34" charset="-128"/>
                <a:cs typeface="ＭＳ Ｐゴシック" charset="-128"/>
              </a:rPr>
              <a:t> </a:t>
            </a:r>
            <a:r>
              <a:rPr lang="fr-FR" sz="1000" b="0" i="1" kern="1200" dirty="0">
                <a:solidFill>
                  <a:schemeClr val="tx1"/>
                </a:solidFill>
                <a:effectLst/>
                <a:latin typeface="Arial" charset="0"/>
                <a:ea typeface="ＭＳ Ｐゴシック" panose="020B0600070205080204" pitchFamily="34" charset="-128"/>
                <a:cs typeface="ＭＳ Ｐゴシック" charset="-128"/>
              </a:rPr>
              <a:t>(Au revoir sacs en plastique)</a:t>
            </a:r>
            <a:r>
              <a:rPr lang="fr-FR" sz="1200" dirty="0">
                <a:ea typeface="MS PGothic" pitchFamily="34" charset="-128"/>
              </a:rPr>
              <a:t> », distribuer les supports imprimés et les exercices puis procéder </a:t>
            </a:r>
            <a:r>
              <a:rPr lang="fr-FR" sz="1200">
                <a:ea typeface="MS PGothic" pitchFamily="34" charset="-128"/>
              </a:rPr>
              <a:t>au visionnage </a:t>
            </a:r>
            <a:r>
              <a:rPr lang="fr-FR" sz="1200" dirty="0">
                <a:ea typeface="MS PGothic" pitchFamily="34" charset="-128"/>
              </a:rPr>
              <a:t>de la vidéo intégrée]  </a:t>
            </a:r>
          </a:p>
        </p:txBody>
      </p:sp>
      <p:sp>
        <p:nvSpPr>
          <p:cNvPr id="21507" name="Rectangle 3"/>
          <p:cNvSpPr>
            <a:spLocks noGrp="1" noRot="1" noChangeAspect="1" noChangeArrowheads="1" noTextEdit="1"/>
          </p:cNvSpPr>
          <p:nvPr>
            <p:ph type="sldImg"/>
          </p:nvPr>
        </p:nvSpPr>
        <p:spPr>
          <a:xfrm>
            <a:off x="1258888" y="309563"/>
            <a:ext cx="3724275" cy="2794000"/>
          </a:xfrm>
          <a:ln cap="flat"/>
        </p:spPr>
      </p:sp>
    </p:spTree>
    <p:extLst>
      <p:ext uri="{BB962C8B-B14F-4D97-AF65-F5344CB8AC3E}">
        <p14:creationId xmlns:p14="http://schemas.microsoft.com/office/powerpoint/2010/main" val="372398271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jpe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0.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2.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5.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955038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Divider Layout-2">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2005"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i="0" spc="0" baseline="0">
                <a:solidFill>
                  <a:srgbClr val="FFFFFF"/>
                </a:solidFill>
                <a:latin typeface="Source Sans Pro" panose="020B0503030403020204" pitchFamily="34" charset="0"/>
                <a:ea typeface="Source Sans Pro" panose="020B0503030403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i="0" spc="0" baseline="0">
                <a:solidFill>
                  <a:srgbClr val="FFFFFF"/>
                </a:solidFill>
                <a:latin typeface="Source Sans Pro" panose="020B0503030403020204" pitchFamily="34" charset="0"/>
                <a:ea typeface="Source Sans Pro" panose="020B0503030403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29664340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Section Divider Layout-3">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0"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i="0" spc="0" baseline="0">
                <a:solidFill>
                  <a:srgbClr val="FFFFFF"/>
                </a:solidFill>
                <a:latin typeface="Source Sans Pro" panose="020B0503030403020204" pitchFamily="34" charset="0"/>
                <a:ea typeface="Source Sans Pro" panose="020B0503030403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i="0" spc="0" baseline="0">
                <a:solidFill>
                  <a:srgbClr val="FFFFFF"/>
                </a:solidFill>
                <a:latin typeface="Source Sans Pro" panose="020B0503030403020204" pitchFamily="34" charset="0"/>
                <a:ea typeface="Source Sans Pro" panose="020B0503030403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204386108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Section Divider Layout-4">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4" name="Rectangle 3"/>
          <p:cNvSpPr/>
          <p:nvPr userDrawn="1"/>
        </p:nvSpPr>
        <p:spPr bwMode="auto">
          <a:xfrm>
            <a:off x="-4010"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i="0" spc="2000" baseline="0">
                <a:solidFill>
                  <a:srgbClr val="FFFFFF"/>
                </a:solidFill>
                <a:latin typeface="Source Sans Pro" panose="020B0503030403020204" pitchFamily="34" charset="0"/>
                <a:ea typeface="Source Sans Pro" panose="020B0503030403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i="0" spc="600" baseline="0">
                <a:solidFill>
                  <a:srgbClr val="FFFFFF"/>
                </a:solidFill>
                <a:latin typeface="Source Sans Pro" panose="020B0503030403020204" pitchFamily="34" charset="0"/>
                <a:ea typeface="Source Sans Pro" panose="020B0503030403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292918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Section Divider Layout-5">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r="10596"/>
          <a:stretch/>
        </p:blipFill>
        <p:spPr>
          <a:xfrm>
            <a:off x="-27709" y="0"/>
            <a:ext cx="9220200" cy="6876011"/>
          </a:xfrm>
          <a:prstGeom prst="rect">
            <a:avLst/>
          </a:prstGeom>
        </p:spPr>
      </p:pic>
      <p:sp>
        <p:nvSpPr>
          <p:cNvPr id="4" name="Rectangle 3"/>
          <p:cNvSpPr/>
          <p:nvPr userDrawn="1"/>
        </p:nvSpPr>
        <p:spPr bwMode="auto">
          <a:xfrm>
            <a:off x="-28035" y="-1"/>
            <a:ext cx="9220526" cy="6876011"/>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i="0" spc="0" baseline="0">
                <a:solidFill>
                  <a:srgbClr val="FFFFFF"/>
                </a:solidFill>
                <a:latin typeface="Source Sans Pro" panose="020B0503030403020204" pitchFamily="34" charset="0"/>
                <a:ea typeface="Source Sans Pro" panose="020B0503030403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i="0" spc="0" baseline="0">
                <a:solidFill>
                  <a:srgbClr val="FFFFFF"/>
                </a:solidFill>
                <a:latin typeface="Source Sans Pro" panose="020B0503030403020204" pitchFamily="34" charset="0"/>
                <a:ea typeface="Source Sans Pro" panose="020B0503030403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401477805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1_Section Divider Layout-5">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0520"/>
          <a:stretch/>
        </p:blipFill>
        <p:spPr>
          <a:xfrm>
            <a:off x="0" y="-13252"/>
            <a:ext cx="9240404" cy="6884506"/>
          </a:xfrm>
          <a:prstGeom prst="rect">
            <a:avLst/>
          </a:prstGeom>
        </p:spPr>
      </p:pic>
      <p:sp>
        <p:nvSpPr>
          <p:cNvPr id="4" name="Rectangle 3"/>
          <p:cNvSpPr/>
          <p:nvPr userDrawn="1"/>
        </p:nvSpPr>
        <p:spPr bwMode="auto">
          <a:xfrm>
            <a:off x="0" y="1"/>
            <a:ext cx="9240404" cy="6889264"/>
          </a:xfrm>
          <a:prstGeom prst="rect">
            <a:avLst/>
          </a:prstGeom>
          <a:solidFill>
            <a:schemeClr val="bg1">
              <a:lumMod val="25000"/>
              <a:alpha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i="0" spc="0" baseline="0">
                <a:solidFill>
                  <a:srgbClr val="FFFFFF"/>
                </a:solidFill>
                <a:latin typeface="Source Sans Pro" panose="020B0503030403020204" pitchFamily="34" charset="0"/>
                <a:ea typeface="Source Sans Pro" panose="020B0503030403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i="0" spc="0" baseline="0">
                <a:solidFill>
                  <a:srgbClr val="FFFFFF"/>
                </a:solidFill>
                <a:latin typeface="Source Sans Pro" panose="020B0503030403020204" pitchFamily="34" charset="0"/>
                <a:ea typeface="Source Sans Pro" panose="020B0503030403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38452300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_Section Divider Layout-5">
    <p:spTree>
      <p:nvGrpSpPr>
        <p:cNvPr id="1" name=""/>
        <p:cNvGrpSpPr/>
        <p:nvPr/>
      </p:nvGrpSpPr>
      <p:grpSpPr>
        <a:xfrm>
          <a:off x="0" y="0"/>
          <a:ext cx="0" cy="0"/>
          <a:chOff x="0" y="0"/>
          <a:chExt cx="0" cy="0"/>
        </a:xfrm>
      </p:grpSpPr>
      <p:pic>
        <p:nvPicPr>
          <p:cNvPr id="6" name="Picture 5"/>
          <p:cNvPicPr>
            <a:picLocks noChangeAspect="1"/>
          </p:cNvPicPr>
          <p:nvPr userDrawn="1"/>
        </p:nvPicPr>
        <p:blipFill rotWithShape="1">
          <a:blip r:embed="rId2" cstate="print">
            <a:grayscl/>
            <a:extLst>
              <a:ext uri="{28A0092B-C50C-407E-A947-70E740481C1C}">
                <a14:useLocalDpi xmlns:a14="http://schemas.microsoft.com/office/drawing/2010/main" val="0"/>
              </a:ext>
            </a:extLst>
          </a:blip>
          <a:srcRect l="16162"/>
          <a:stretch/>
        </p:blipFill>
        <p:spPr>
          <a:xfrm>
            <a:off x="0" y="-4758"/>
            <a:ext cx="9144000" cy="6866073"/>
          </a:xfrm>
          <a:prstGeom prst="rect">
            <a:avLst/>
          </a:prstGeom>
        </p:spPr>
      </p:pic>
      <p:sp>
        <p:nvSpPr>
          <p:cNvPr id="4" name="Rectangle 3"/>
          <p:cNvSpPr/>
          <p:nvPr userDrawn="1"/>
        </p:nvSpPr>
        <p:spPr bwMode="auto">
          <a:xfrm>
            <a:off x="0" y="0"/>
            <a:ext cx="9144000" cy="6889264"/>
          </a:xfrm>
          <a:prstGeom prst="rect">
            <a:avLst/>
          </a:prstGeom>
          <a:solidFill>
            <a:schemeClr val="bg1">
              <a:lumMod val="25000"/>
              <a:alpha val="6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i="0" spc="2000" baseline="0">
                <a:solidFill>
                  <a:srgbClr val="FFFFFF"/>
                </a:solidFill>
                <a:latin typeface="Source Sans Pro" panose="020B0503030403020204" pitchFamily="34" charset="0"/>
                <a:ea typeface="Source Sans Pro" panose="020B0503030403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i="0" spc="600" baseline="0">
                <a:solidFill>
                  <a:srgbClr val="FFFFFF"/>
                </a:solidFill>
                <a:latin typeface="Source Sans Pro" panose="020B0503030403020204" pitchFamily="34" charset="0"/>
                <a:ea typeface="Source Sans Pro" panose="020B0503030403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55902310"/>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Photo w Box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6666" r="4444"/>
          <a:stretch/>
        </p:blipFill>
        <p:spPr>
          <a:xfrm>
            <a:off x="0" y="0"/>
            <a:ext cx="9144000" cy="6858000"/>
          </a:xfrm>
          <a:prstGeom prst="rect">
            <a:avLst/>
          </a:prstGeom>
        </p:spPr>
      </p:pic>
      <p:sp>
        <p:nvSpPr>
          <p:cNvPr id="4" name="Rectangle 3"/>
          <p:cNvSpPr/>
          <p:nvPr userDrawn="1"/>
        </p:nvSpPr>
        <p:spPr bwMode="auto">
          <a:xfrm>
            <a:off x="0" y="-5862"/>
            <a:ext cx="914400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8" name="Rectangle 7"/>
          <p:cNvSpPr/>
          <p:nvPr userDrawn="1"/>
        </p:nvSpPr>
        <p:spPr bwMode="auto">
          <a:xfrm>
            <a:off x="914400" y="1600200"/>
            <a:ext cx="5181600" cy="4572000"/>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9" name="Rectangle 8"/>
          <p:cNvSpPr/>
          <p:nvPr userDrawn="1"/>
        </p:nvSpPr>
        <p:spPr bwMode="auto">
          <a:xfrm>
            <a:off x="933450" y="1600200"/>
            <a:ext cx="5162550" cy="45720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20" name="Text Placeholder 19"/>
          <p:cNvSpPr>
            <a:spLocks noGrp="1"/>
          </p:cNvSpPr>
          <p:nvPr>
            <p:ph type="body" sz="quarter" idx="12" hasCustomPrompt="1"/>
          </p:nvPr>
        </p:nvSpPr>
        <p:spPr>
          <a:xfrm>
            <a:off x="1914525" y="609600"/>
            <a:ext cx="3200400" cy="984738"/>
          </a:xfrm>
        </p:spPr>
        <p:txBody>
          <a:bodyPr/>
          <a:lstStyle>
            <a:lvl1pPr marL="0" indent="0" algn="ctr">
              <a:buNone/>
              <a:defRPr sz="6000" b="1" i="0" spc="300">
                <a:solidFill>
                  <a:srgbClr val="FFFFFF"/>
                </a:solidFill>
                <a:latin typeface="Roboto Condensed" panose="02000000000000000000" pitchFamily="2" charset="0"/>
                <a:ea typeface="Roboto Condensed" panose="02000000000000000000" pitchFamily="2" charset="0"/>
              </a:defRPr>
            </a:lvl1pPr>
          </a:lstStyle>
          <a:p>
            <a:pPr lvl="0"/>
            <a:r>
              <a:rPr lang="en-US" dirty="0"/>
              <a:t>TITLE</a:t>
            </a:r>
          </a:p>
        </p:txBody>
      </p:sp>
      <p:sp>
        <p:nvSpPr>
          <p:cNvPr id="26" name="Text Placeholder 19"/>
          <p:cNvSpPr>
            <a:spLocks noGrp="1"/>
          </p:cNvSpPr>
          <p:nvPr>
            <p:ph type="body" sz="quarter" idx="13" hasCustomPrompt="1"/>
          </p:nvPr>
        </p:nvSpPr>
        <p:spPr>
          <a:xfrm>
            <a:off x="1114425" y="1834662"/>
            <a:ext cx="4810125" cy="984738"/>
          </a:xfrm>
        </p:spPr>
        <p:txBody>
          <a:bodyPr/>
          <a:lstStyle>
            <a:lvl1pPr marL="0" indent="0" algn="ctr">
              <a:buNone/>
              <a:defRPr sz="2800" b="1" spc="0">
                <a:solidFill>
                  <a:srgbClr val="FFFFF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A different more effective way of conveying an idea</a:t>
            </a:r>
          </a:p>
        </p:txBody>
      </p:sp>
      <p:sp>
        <p:nvSpPr>
          <p:cNvPr id="27" name="Text Placeholder 19"/>
          <p:cNvSpPr>
            <a:spLocks noGrp="1"/>
          </p:cNvSpPr>
          <p:nvPr>
            <p:ph type="body" sz="quarter" idx="14" hasCustomPrompt="1"/>
          </p:nvPr>
        </p:nvSpPr>
        <p:spPr>
          <a:xfrm>
            <a:off x="1109662" y="3018692"/>
            <a:ext cx="4810125" cy="2924907"/>
          </a:xfrm>
        </p:spPr>
        <p:txBody>
          <a:bodyPr/>
          <a:lstStyle>
            <a:lvl1pPr marL="342900" indent="-342900" algn="l">
              <a:buClr>
                <a:srgbClr val="6DCBFF"/>
              </a:buClr>
              <a:buSzPct val="100000"/>
              <a:buFont typeface="Wingdings" panose="05000000000000000000" pitchFamily="2" charset="2"/>
              <a:buChar char="§"/>
              <a:defRPr sz="2400" b="0" spc="0">
                <a:solidFill>
                  <a:srgbClr val="FFFFF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Item one</a:t>
            </a:r>
          </a:p>
        </p:txBody>
      </p:sp>
      <p:pic>
        <p:nvPicPr>
          <p:cNvPr id="10" name="Picture 9"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ext uri="{BB962C8B-B14F-4D97-AF65-F5344CB8AC3E}">
        <p14:creationId xmlns:p14="http://schemas.microsoft.com/office/powerpoint/2010/main" val="352292582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Divider Layout-6">
    <p:spTree>
      <p:nvGrpSpPr>
        <p:cNvPr id="1" name=""/>
        <p:cNvGrpSpPr/>
        <p:nvPr/>
      </p:nvGrpSpPr>
      <p:grpSpPr>
        <a:xfrm>
          <a:off x="0" y="0"/>
          <a:ext cx="0" cy="0"/>
          <a:chOff x="0" y="0"/>
          <a:chExt cx="0" cy="0"/>
        </a:xfrm>
      </p:grpSpPr>
      <p:pic>
        <p:nvPicPr>
          <p:cNvPr id="11" name="Picture 2" descr="http://entrecity.com/wp-content/uploads/2012/04/6336030_m550x360.jpg"/>
          <p:cNvPicPr>
            <a:picLocks noChangeAspect="1" noChangeArrowheads="1"/>
          </p:cNvPicPr>
          <p:nvPr userDrawn="1"/>
        </p:nvPicPr>
        <p:blipFill>
          <a:blip r:embed="rId2">
            <a:extLst>
              <a:ext uri="{28A0092B-C50C-407E-A947-70E740481C1C}">
                <a14:useLocalDpi xmlns:a14="http://schemas.microsoft.com/office/drawing/2010/main" val="0"/>
              </a:ext>
            </a:extLst>
          </a:blip>
          <a:srcRect l="273" r="273"/>
          <a:stretch>
            <a:fillRect/>
          </a:stretch>
        </p:blipFill>
        <p:spPr bwMode="auto">
          <a:xfrm>
            <a:off x="0" y="457200"/>
            <a:ext cx="9169915" cy="640080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4" name="Rectangle 3"/>
          <p:cNvSpPr/>
          <p:nvPr userDrawn="1"/>
        </p:nvSpPr>
        <p:spPr bwMode="auto">
          <a:xfrm>
            <a:off x="0" y="0"/>
            <a:ext cx="914400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9" name="Text Placeholder 7"/>
          <p:cNvSpPr>
            <a:spLocks noGrp="1"/>
          </p:cNvSpPr>
          <p:nvPr>
            <p:ph type="body" sz="quarter" idx="10" hasCustomPrompt="1"/>
          </p:nvPr>
        </p:nvSpPr>
        <p:spPr>
          <a:xfrm>
            <a:off x="1002729" y="2286000"/>
            <a:ext cx="7138543" cy="818930"/>
          </a:xfrm>
        </p:spPr>
        <p:txBody>
          <a:bodyPr/>
          <a:lstStyle>
            <a:lvl1pPr marL="0" indent="0" algn="ctr">
              <a:buNone/>
              <a:defRPr sz="5400" b="1" i="0" spc="0" baseline="0">
                <a:solidFill>
                  <a:srgbClr val="FFFFFF"/>
                </a:solidFill>
                <a:latin typeface="Source Sans Pro" panose="020B0503030403020204" pitchFamily="34" charset="0"/>
                <a:ea typeface="Source Sans Pro" panose="020B0503030403020204" pitchFamily="34" charset="0"/>
                <a:cs typeface="Arial" panose="020B0604020202020204" pitchFamily="34" charset="0"/>
              </a:defRPr>
            </a:lvl1pPr>
          </a:lstStyle>
          <a:p>
            <a:pPr lvl="0"/>
            <a:r>
              <a:rPr lang="en-US" dirty="0"/>
              <a:t>SECTION</a:t>
            </a:r>
          </a:p>
        </p:txBody>
      </p:sp>
      <p:sp>
        <p:nvSpPr>
          <p:cNvPr id="10"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i="0" spc="0" baseline="0">
                <a:solidFill>
                  <a:srgbClr val="FFFFFF"/>
                </a:solidFill>
                <a:latin typeface="Source Sans Pro" panose="020B0503030403020204" pitchFamily="34" charset="0"/>
                <a:ea typeface="Source Sans Pro" panose="020B0503030403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81782282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4_Section Divider Layout-photo">
    <p:spTree>
      <p:nvGrpSpPr>
        <p:cNvPr id="1" name=""/>
        <p:cNvGrpSpPr/>
        <p:nvPr/>
      </p:nvGrpSpPr>
      <p:grpSpPr>
        <a:xfrm>
          <a:off x="0" y="0"/>
          <a:ext cx="0" cy="0"/>
          <a:chOff x="0" y="0"/>
          <a:chExt cx="0" cy="0"/>
        </a:xfrm>
      </p:grpSpPr>
      <p:sp>
        <p:nvSpPr>
          <p:cNvPr id="6" name="Picture Placeholder 5"/>
          <p:cNvSpPr>
            <a:spLocks noGrp="1"/>
          </p:cNvSpPr>
          <p:nvPr>
            <p:ph type="pic" sz="quarter" idx="12" hasCustomPrompt="1"/>
          </p:nvPr>
        </p:nvSpPr>
        <p:spPr>
          <a:xfrm>
            <a:off x="0" y="-81"/>
            <a:ext cx="9144000" cy="6858082"/>
          </a:xfrm>
        </p:spPr>
        <p:txBody>
          <a:bodyPr anchor="t"/>
          <a:lstStyle>
            <a:lvl1pPr marL="0" indent="0" algn="ctr">
              <a:buNone/>
              <a:defRPr baseline="0"/>
            </a:lvl1pPr>
          </a:lstStyle>
          <a:p>
            <a:r>
              <a:rPr lang="en-US" dirty="0"/>
              <a:t>(insert picture under gray box layer)</a:t>
            </a: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10"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03120883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userDrawn="1">
  <p:cSld name="1_Title Slide">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1"/>
            <a:ext cx="9144000" cy="7062059"/>
          </a:xfrm>
          <a:prstGeom prst="rect">
            <a:avLst/>
          </a:prstGeom>
        </p:spPr>
      </p:pic>
      <p:sp>
        <p:nvSpPr>
          <p:cNvPr id="77909" name="Rectangle 85"/>
          <p:cNvSpPr>
            <a:spLocks noGrp="1" noChangeArrowheads="1"/>
          </p:cNvSpPr>
          <p:nvPr>
            <p:ph type="ctrTitle" sz="quarter" hasCustomPrompt="1"/>
          </p:nvPr>
        </p:nvSpPr>
        <p:spPr>
          <a:xfrm>
            <a:off x="838200" y="1600200"/>
            <a:ext cx="6248400" cy="583978"/>
          </a:xfrm>
        </p:spPr>
        <p:txBody>
          <a:bodyPr anchor="b"/>
          <a:lstStyle>
            <a:lvl1pPr>
              <a:defRPr sz="4000" spc="0">
                <a:solidFill>
                  <a:schemeClr val="tx1"/>
                </a:solidFill>
              </a:defRPr>
            </a:lvl1pPr>
          </a:lstStyle>
          <a:p>
            <a:pPr lvl="0"/>
            <a:r>
              <a:rPr lang="en-US" noProof="0" dirty="0"/>
              <a:t>CLICK TO EDIT</a:t>
            </a:r>
          </a:p>
        </p:txBody>
      </p:sp>
      <p:sp>
        <p:nvSpPr>
          <p:cNvPr id="77910" name="Rectangle 86"/>
          <p:cNvSpPr>
            <a:spLocks noGrp="1" noChangeArrowheads="1"/>
          </p:cNvSpPr>
          <p:nvPr>
            <p:ph type="subTitle" sz="quarter" idx="1" hasCustomPrompt="1"/>
          </p:nvPr>
        </p:nvSpPr>
        <p:spPr>
          <a:xfrm>
            <a:off x="838200" y="2107978"/>
            <a:ext cx="7552848" cy="879212"/>
          </a:xfrm>
        </p:spPr>
        <p:txBody>
          <a:bodyPr/>
          <a:lstStyle>
            <a:lvl1pPr marL="0" indent="0">
              <a:buFont typeface="Wingdings" pitchFamily="2" charset="2"/>
              <a:buNone/>
              <a:defRPr sz="6200" b="1" spc="0">
                <a:solidFill>
                  <a:schemeClr val="tx1"/>
                </a:solidFill>
                <a:latin typeface="+mj-lt"/>
              </a:defRPr>
            </a:lvl1pPr>
          </a:lstStyle>
          <a:p>
            <a:pPr lvl="0"/>
            <a:r>
              <a:rPr lang="en-US" noProof="0" dirty="0"/>
              <a:t>CLICK TO EDIT</a:t>
            </a:r>
          </a:p>
        </p:txBody>
      </p:sp>
    </p:spTree>
    <p:extLst>
      <p:ext uri="{BB962C8B-B14F-4D97-AF65-F5344CB8AC3E}">
        <p14:creationId xmlns:p14="http://schemas.microsoft.com/office/powerpoint/2010/main" val="3157322762"/>
      </p:ext>
    </p:extLst>
  </p:cSld>
  <p:clrMapOvr>
    <a:overrideClrMapping bg1="dk2" tx1="lt1" bg2="dk1"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ote Layout-no photo">
    <p:spTree>
      <p:nvGrpSpPr>
        <p:cNvPr id="1" name=""/>
        <p:cNvGrpSpPr/>
        <p:nvPr/>
      </p:nvGrpSpPr>
      <p:grpSpPr>
        <a:xfrm>
          <a:off x="0" y="0"/>
          <a:ext cx="0" cy="0"/>
          <a:chOff x="0" y="0"/>
          <a:chExt cx="0" cy="0"/>
        </a:xfrm>
      </p:grpSpPr>
      <p:pic>
        <p:nvPicPr>
          <p:cNvPr id="3" name="Picture 2"/>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
        <p:nvSpPr>
          <p:cNvPr id="8" name="Text Placeholder 7"/>
          <p:cNvSpPr>
            <a:spLocks noGrp="1"/>
          </p:cNvSpPr>
          <p:nvPr>
            <p:ph type="body" sz="quarter" idx="10" hasCustomPrompt="1"/>
          </p:nvPr>
        </p:nvSpPr>
        <p:spPr>
          <a:xfrm>
            <a:off x="914400" y="838200"/>
            <a:ext cx="7315200" cy="3505200"/>
          </a:xfrm>
        </p:spPr>
        <p:txBody>
          <a:bodyPr anchor="ctr"/>
          <a:lstStyle>
            <a:lvl1pPr marL="0" indent="0" algn="ctr">
              <a:buNone/>
              <a:defRPr sz="3600" b="1" i="0">
                <a:solidFill>
                  <a:srgbClr val="FFFFFF"/>
                </a:solidFill>
                <a:latin typeface="Roboto Condensed" panose="02000000000000000000" pitchFamily="2" charset="0"/>
                <a:ea typeface="Roboto Condensed" panose="02000000000000000000" pitchFamily="2"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magna </a:t>
            </a:r>
            <a:r>
              <a:rPr lang="en-US" dirty="0" err="1"/>
              <a:t>aliqua</a:t>
            </a:r>
            <a:r>
              <a:rPr lang="en-US" dirty="0"/>
              <a:t>. </a:t>
            </a:r>
            <a:r>
              <a:rPr lang="en-US" dirty="0" err="1"/>
              <a:t>Duis</a:t>
            </a:r>
            <a:r>
              <a:rPr lang="en-US" dirty="0"/>
              <a:t> </a:t>
            </a:r>
            <a:r>
              <a:rPr lang="en-US" dirty="0" err="1"/>
              <a:t>aute</a:t>
            </a:r>
            <a:r>
              <a:rPr lang="en-US" dirty="0"/>
              <a:t> </a:t>
            </a:r>
            <a:r>
              <a:rPr lang="en-US" dirty="0" err="1"/>
              <a:t>irure</a:t>
            </a:r>
            <a:r>
              <a:rPr lang="en-US" dirty="0"/>
              <a:t> dolor </a:t>
            </a:r>
            <a:r>
              <a:rPr lang="en-US" dirty="0" err="1"/>
              <a:t>velit</a:t>
            </a:r>
            <a:r>
              <a:rPr lang="en-US" dirty="0"/>
              <a:t> </a:t>
            </a:r>
            <a:r>
              <a:rPr lang="en-US" dirty="0" err="1"/>
              <a:t>esse</a:t>
            </a:r>
            <a:r>
              <a:rPr lang="en-US" dirty="0"/>
              <a:t> </a:t>
            </a:r>
            <a:r>
              <a:rPr lang="en-US" dirty="0" err="1"/>
              <a:t>cillum</a:t>
            </a:r>
            <a:r>
              <a:rPr lang="en-US" dirty="0"/>
              <a:t> </a:t>
            </a:r>
            <a:r>
              <a:rPr lang="en-US" dirty="0" err="1"/>
              <a:t>dolore</a:t>
            </a:r>
            <a:r>
              <a:rPr lang="en-US" dirty="0"/>
              <a:t>.”</a:t>
            </a:r>
          </a:p>
        </p:txBody>
      </p:sp>
      <p:pic>
        <p:nvPicPr>
          <p:cNvPr id="11" name="Picture 10" descr="PRB_LOGO_PowerPoint.png"/>
          <p:cNvPicPr>
            <a:picLocks noChangeAspect="1"/>
          </p:cNvPicPr>
          <p:nvPr userDrawn="1"/>
        </p:nvPicPr>
        <p:blipFill>
          <a:blip r:embed="rId3"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ext uri="{BB962C8B-B14F-4D97-AF65-F5344CB8AC3E}">
        <p14:creationId xmlns:p14="http://schemas.microsoft.com/office/powerpoint/2010/main" val="26366709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sic">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911471" y="533400"/>
            <a:ext cx="4041530" cy="685800"/>
          </a:xfrm>
        </p:spPr>
        <p:txBody>
          <a:bodyPr/>
          <a:lstStyle/>
          <a:p>
            <a:r>
              <a:rPr lang="en-US" dirty="0"/>
              <a:t>TITLE STYLE</a:t>
            </a:r>
          </a:p>
        </p:txBody>
      </p:sp>
      <p:sp>
        <p:nvSpPr>
          <p:cNvPr id="5" name="Text Placeholder 4"/>
          <p:cNvSpPr>
            <a:spLocks noGrp="1"/>
          </p:cNvSpPr>
          <p:nvPr>
            <p:ph type="body" sz="quarter" idx="10"/>
          </p:nvPr>
        </p:nvSpPr>
        <p:spPr>
          <a:xfrm>
            <a:off x="911225" y="1600200"/>
            <a:ext cx="7318375" cy="4572000"/>
          </a:xfrm>
        </p:spPr>
        <p:txBody>
          <a:bodyPr/>
          <a:lstStyle>
            <a:lvl1pPr marL="342900" indent="-342900">
              <a:buClr>
                <a:schemeClr val="accent1"/>
              </a:buClr>
              <a:buSzPct val="100000"/>
              <a:buFont typeface="Wingdings" pitchFamily="2" charset="2"/>
              <a:buChar char="§"/>
              <a:defRPr sz="2400">
                <a:latin typeface="Open Sans" panose="020B0606030504020204" pitchFamily="34" charset="0"/>
                <a:ea typeface="Open Sans" panose="020B0606030504020204" pitchFamily="34" charset="0"/>
                <a:cs typeface="Open Sans" panose="020B0606030504020204" pitchFamily="34" charset="0"/>
              </a:defRPr>
            </a:lvl1pPr>
            <a:lvl2pPr marL="742950" indent="-285750">
              <a:buClr>
                <a:schemeClr val="accent1"/>
              </a:buClr>
              <a:buSzPct val="100000"/>
              <a:buFont typeface="Wingdings" pitchFamily="2" charset="2"/>
              <a:buChar char="§"/>
              <a:defRPr sz="2400">
                <a:latin typeface="Open Sans" panose="020B0606030504020204" pitchFamily="34" charset="0"/>
                <a:ea typeface="Open Sans" panose="020B0606030504020204" pitchFamily="34" charset="0"/>
                <a:cs typeface="Open Sans" panose="020B0606030504020204" pitchFamily="34" charset="0"/>
              </a:defRPr>
            </a:lvl2pPr>
            <a:lvl3pPr marL="1143000" indent="-228600">
              <a:buClr>
                <a:schemeClr val="accent1"/>
              </a:buClr>
              <a:buSzPct val="100000"/>
              <a:buFont typeface="Wingdings" pitchFamily="2" charset="2"/>
              <a:buChar char="§"/>
              <a:defRPr sz="2400">
                <a:latin typeface="Open Sans" panose="020B0606030504020204" pitchFamily="34" charset="0"/>
                <a:ea typeface="Open Sans" panose="020B0606030504020204" pitchFamily="34" charset="0"/>
                <a:cs typeface="Open Sans" panose="020B0606030504020204" pitchFamily="34" charset="0"/>
              </a:defRPr>
            </a:lvl3pPr>
            <a:lvl4pPr marL="1600200" indent="-228600">
              <a:buClr>
                <a:schemeClr val="accent1"/>
              </a:buClr>
              <a:buSzPct val="100000"/>
              <a:buFont typeface="Wingdings" pitchFamily="2" charset="2"/>
              <a:buChar char="§"/>
              <a:defRPr sz="2400">
                <a:latin typeface="Open Sans" panose="020B0606030504020204" pitchFamily="34" charset="0"/>
                <a:ea typeface="Open Sans" panose="020B0606030504020204" pitchFamily="34" charset="0"/>
                <a:cs typeface="Open Sans" panose="020B0606030504020204" pitchFamily="34" charset="0"/>
              </a:defRPr>
            </a:lvl4pPr>
            <a:lvl5pPr marL="2057400" indent="-228600">
              <a:buClr>
                <a:schemeClr val="accent1"/>
              </a:buClr>
              <a:buSzPct val="100000"/>
              <a:buFont typeface="Wingdings" pitchFamily="2" charset="2"/>
              <a:buChar char="§"/>
              <a:defRPr sz="2400">
                <a:latin typeface="Open Sans" panose="020B0606030504020204" pitchFamily="34" charset="0"/>
                <a:ea typeface="Open Sans" panose="020B0606030504020204" pitchFamily="34" charset="0"/>
                <a:cs typeface="Open Sans" panose="020B0606030504020204" pitchFamily="34" charset="0"/>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2013632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5" name="Title 3"/>
          <p:cNvSpPr>
            <a:spLocks noGrp="1"/>
          </p:cNvSpPr>
          <p:nvPr>
            <p:ph type="title" hasCustomPrompt="1"/>
          </p:nvPr>
        </p:nvSpPr>
        <p:spPr>
          <a:xfrm>
            <a:off x="911471" y="533400"/>
            <a:ext cx="3965330" cy="685800"/>
          </a:xfrm>
        </p:spPr>
        <p:txBody>
          <a:bodyPr/>
          <a:lstStyle>
            <a:lvl1pPr>
              <a:defRPr baseline="0"/>
            </a:lvl1pPr>
          </a:lstStyle>
          <a:p>
            <a:r>
              <a:rPr lang="en-US" dirty="0"/>
              <a:t>TITLE STYLE</a:t>
            </a:r>
          </a:p>
        </p:txBody>
      </p:sp>
      <p:sp>
        <p:nvSpPr>
          <p:cNvPr id="11" name="Content Placeholder 2"/>
          <p:cNvSpPr>
            <a:spLocks noGrp="1"/>
          </p:cNvSpPr>
          <p:nvPr>
            <p:ph idx="10" hasCustomPrompt="1"/>
          </p:nvPr>
        </p:nvSpPr>
        <p:spPr>
          <a:xfrm>
            <a:off x="92394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p:txBody>
      </p:sp>
      <p:sp>
        <p:nvSpPr>
          <p:cNvPr id="12" name="Content Placeholder 2"/>
          <p:cNvSpPr>
            <a:spLocks noGrp="1"/>
          </p:cNvSpPr>
          <p:nvPr>
            <p:ph idx="11" hasCustomPrompt="1"/>
          </p:nvPr>
        </p:nvSpPr>
        <p:spPr>
          <a:xfrm>
            <a:off x="4572001" y="1600200"/>
            <a:ext cx="3648060" cy="4724400"/>
          </a:xfrm>
        </p:spPr>
        <p:txBody>
          <a:bodyPr/>
          <a:lstStyle>
            <a:lvl1pPr marL="0" indent="0">
              <a:buNone/>
              <a:defRPr b="1" baseline="0">
                <a:solidFill>
                  <a:srgbClr val="265E9E"/>
                </a:solidFill>
              </a:defRPr>
            </a:lvl1pPr>
            <a:lvl2pPr marL="742950" marR="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sz="3200"/>
            </a:lvl2pPr>
          </a:lstStyle>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a:p>
            <a:pPr lvl="0"/>
            <a:r>
              <a:rPr lang="en-US" dirty="0"/>
              <a:t>CLICK TO EDIT</a:t>
            </a:r>
          </a:p>
          <a:p>
            <a:pPr marL="742950" marR="0" lvl="1"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2400" b="0" i="0" u="none" strike="noStrike" kern="0" cap="none" spc="0" normalizeH="0" baseline="0" noProof="0" dirty="0">
                <a:ln>
                  <a:noFill/>
                </a:ln>
                <a:solidFill>
                  <a:srgbClr val="717073"/>
                </a:solidFill>
                <a:effectLst/>
                <a:uLnTx/>
                <a:uFillTx/>
                <a:latin typeface="+mn-lt"/>
              </a:rPr>
              <a:t>Second level</a:t>
            </a:r>
          </a:p>
          <a:p>
            <a:pPr marL="285750" marR="0" lvl="0" indent="-285750" algn="l" defTabSz="9144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2400" b="0" i="0" u="none" strike="noStrike" kern="0" cap="none" spc="0" normalizeH="0" baseline="0" noProof="0" dirty="0">
              <a:ln>
                <a:noFill/>
              </a:ln>
              <a:solidFill>
                <a:srgbClr val="717073"/>
              </a:solidFill>
              <a:effectLst/>
              <a:uLnTx/>
              <a:uFillTx/>
              <a:latin typeface="+mn-lt"/>
            </a:endParaRPr>
          </a:p>
        </p:txBody>
      </p:sp>
    </p:spTree>
    <p:extLst>
      <p:ext uri="{BB962C8B-B14F-4D97-AF65-F5344CB8AC3E}">
        <p14:creationId xmlns:p14="http://schemas.microsoft.com/office/powerpoint/2010/main" val="16252774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14" name="Picture Placeholder 13"/>
          <p:cNvSpPr>
            <a:spLocks noGrp="1"/>
          </p:cNvSpPr>
          <p:nvPr>
            <p:ph type="pic" sz="quarter" idx="12" hasCustomPrompt="1"/>
          </p:nvPr>
        </p:nvSpPr>
        <p:spPr>
          <a:xfrm>
            <a:off x="911225" y="1355725"/>
            <a:ext cx="7318375" cy="4816475"/>
          </a:xfrm>
        </p:spPr>
        <p:txBody>
          <a:bodyPr anchor="b"/>
          <a:lstStyle>
            <a:lvl1pPr marL="0" indent="0" algn="ctr">
              <a:buNone/>
              <a:defRPr/>
            </a:lvl1pPr>
          </a:lstStyle>
          <a:p>
            <a:r>
              <a:rPr lang="en-US" dirty="0"/>
              <a:t>(insert picture)</a:t>
            </a:r>
          </a:p>
        </p:txBody>
      </p:sp>
      <p:sp>
        <p:nvSpPr>
          <p:cNvPr id="12" name="Rectangle 11"/>
          <p:cNvSpPr/>
          <p:nvPr userDrawn="1"/>
        </p:nvSpPr>
        <p:spPr bwMode="auto">
          <a:xfrm>
            <a:off x="911470" y="1355558"/>
            <a:ext cx="5181600" cy="2574758"/>
          </a:xfrm>
          <a:prstGeom prst="rect">
            <a:avLst/>
          </a:prstGeom>
          <a:solidFill>
            <a:schemeClr val="accent1">
              <a:alpha val="82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2" name="Title 1"/>
          <p:cNvSpPr>
            <a:spLocks noGrp="1"/>
          </p:cNvSpPr>
          <p:nvPr>
            <p:ph type="title" hasCustomPrompt="1"/>
          </p:nvPr>
        </p:nvSpPr>
        <p:spPr/>
        <p:txBody>
          <a:bodyPr/>
          <a:lstStyle/>
          <a:p>
            <a:r>
              <a:rPr lang="en-US" dirty="0"/>
              <a:t>TITLE STYLE</a:t>
            </a:r>
          </a:p>
        </p:txBody>
      </p:sp>
      <p:sp>
        <p:nvSpPr>
          <p:cNvPr id="19" name="Content Placeholder 18"/>
          <p:cNvSpPr>
            <a:spLocks noGrp="1"/>
          </p:cNvSpPr>
          <p:nvPr>
            <p:ph sz="quarter" idx="13" hasCustomPrompt="1"/>
          </p:nvPr>
        </p:nvSpPr>
        <p:spPr>
          <a:xfrm>
            <a:off x="911225" y="1355725"/>
            <a:ext cx="4727575" cy="2225675"/>
          </a:xfrm>
          <a:solidFill>
            <a:schemeClr val="accent1">
              <a:alpha val="82000"/>
            </a:schemeClr>
          </a:solidFill>
        </p:spPr>
        <p:txBody>
          <a:bodyPr anchor="b"/>
          <a:lstStyle>
            <a:lvl1pPr marL="0" indent="0" algn="ctr">
              <a:buNone/>
              <a:defRPr>
                <a:solidFill>
                  <a:srgbClr val="FFFFFF"/>
                </a:solidFill>
              </a:defRPr>
            </a:lvl1pPr>
          </a:lstStyle>
          <a:p>
            <a:pPr lvl="0"/>
            <a:r>
              <a:rPr lang="en-US" dirty="0"/>
              <a:t>(white box)</a:t>
            </a:r>
          </a:p>
        </p:txBody>
      </p:sp>
      <p:sp>
        <p:nvSpPr>
          <p:cNvPr id="7" name="Text Placeholder 6"/>
          <p:cNvSpPr>
            <a:spLocks noGrp="1"/>
          </p:cNvSpPr>
          <p:nvPr>
            <p:ph type="body" sz="quarter" idx="10" hasCustomPrompt="1"/>
          </p:nvPr>
        </p:nvSpPr>
        <p:spPr>
          <a:xfrm>
            <a:off x="1066800" y="1524000"/>
            <a:ext cx="4419600" cy="533400"/>
          </a:xfrm>
        </p:spPr>
        <p:txBody>
          <a:bodyPr/>
          <a:lstStyle>
            <a:lvl1pPr marL="0" indent="0">
              <a:buFont typeface="Arial" panose="020B0604020202020204" pitchFamily="34" charset="0"/>
              <a:buNone/>
              <a:defRPr b="1">
                <a:solidFill>
                  <a:srgbClr val="265E9E"/>
                </a:solidFill>
              </a:defRPr>
            </a:lvl1pPr>
            <a:lvl2pPr marL="457200" indent="0">
              <a:buNone/>
              <a:defRPr b="1">
                <a:solidFill>
                  <a:srgbClr val="265E9E"/>
                </a:solidFill>
              </a:defRPr>
            </a:lvl2pPr>
            <a:lvl3pPr marL="914400" indent="0">
              <a:buNone/>
              <a:defRPr b="1">
                <a:solidFill>
                  <a:srgbClr val="265E9E"/>
                </a:solidFill>
              </a:defRPr>
            </a:lvl3pPr>
            <a:lvl4pPr marL="1371600" indent="0">
              <a:buNone/>
              <a:defRPr b="1">
                <a:solidFill>
                  <a:srgbClr val="265E9E"/>
                </a:solidFill>
              </a:defRPr>
            </a:lvl4pPr>
            <a:lvl5pPr marL="1828800" indent="0">
              <a:buNone/>
              <a:defRPr b="1">
                <a:solidFill>
                  <a:srgbClr val="265E9E"/>
                </a:solidFill>
              </a:defRPr>
            </a:lvl5pPr>
          </a:lstStyle>
          <a:p>
            <a:pPr lvl="0"/>
            <a:r>
              <a:rPr lang="en-US" dirty="0"/>
              <a:t>Top of list</a:t>
            </a:r>
          </a:p>
        </p:txBody>
      </p:sp>
      <p:sp>
        <p:nvSpPr>
          <p:cNvPr id="11" name="Text Placeholder 10"/>
          <p:cNvSpPr>
            <a:spLocks noGrp="1"/>
          </p:cNvSpPr>
          <p:nvPr>
            <p:ph type="body" sz="quarter" idx="11" hasCustomPrompt="1"/>
          </p:nvPr>
        </p:nvSpPr>
        <p:spPr>
          <a:xfrm>
            <a:off x="1066800" y="2073442"/>
            <a:ext cx="4419600" cy="1355558"/>
          </a:xfrm>
        </p:spPr>
        <p:txBody>
          <a:bodyPr/>
          <a:lstStyle>
            <a:lvl1pPr>
              <a:defRPr sz="2000"/>
            </a:lvl1pPr>
          </a:lstStyle>
          <a:p>
            <a:pPr lvl="0"/>
            <a:r>
              <a:rPr lang="en-US" dirty="0"/>
              <a:t>Second level</a:t>
            </a:r>
          </a:p>
        </p:txBody>
      </p:sp>
    </p:spTree>
    <p:extLst>
      <p:ext uri="{BB962C8B-B14F-4D97-AF65-F5344CB8AC3E}">
        <p14:creationId xmlns:p14="http://schemas.microsoft.com/office/powerpoint/2010/main" val="251347167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5776333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Section Divider Layout-photo">
    <p:spTree>
      <p:nvGrpSpPr>
        <p:cNvPr id="1" name=""/>
        <p:cNvGrpSpPr/>
        <p:nvPr/>
      </p:nvGrpSpPr>
      <p:grpSpPr>
        <a:xfrm>
          <a:off x="0" y="0"/>
          <a:ext cx="0" cy="0"/>
          <a:chOff x="0" y="0"/>
          <a:chExt cx="0" cy="0"/>
        </a:xfrm>
      </p:grpSpPr>
      <p:sp>
        <p:nvSpPr>
          <p:cNvPr id="6" name="Picture Placeholder 5"/>
          <p:cNvSpPr>
            <a:spLocks noGrp="1"/>
          </p:cNvSpPr>
          <p:nvPr>
            <p:ph type="pic" sz="quarter" idx="12" hasCustomPrompt="1"/>
          </p:nvPr>
        </p:nvSpPr>
        <p:spPr>
          <a:xfrm>
            <a:off x="0" y="-81"/>
            <a:ext cx="9144000" cy="6858082"/>
          </a:xfrm>
        </p:spPr>
        <p:txBody>
          <a:bodyPr anchor="t"/>
          <a:lstStyle>
            <a:lvl1pPr marL="0" indent="0" algn="ctr">
              <a:buNone/>
              <a:defRPr baseline="0"/>
            </a:lvl1pPr>
          </a:lstStyle>
          <a:p>
            <a:r>
              <a:rPr lang="en-US" dirty="0"/>
              <a:t>(insert picture under gray box layer)</a:t>
            </a: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10" name="Text Placeholder 7"/>
          <p:cNvSpPr>
            <a:spLocks noGrp="1"/>
          </p:cNvSpPr>
          <p:nvPr>
            <p:ph type="body" sz="quarter" idx="10" hasCustomPrompt="1"/>
          </p:nvPr>
        </p:nvSpPr>
        <p:spPr>
          <a:xfrm>
            <a:off x="1002729" y="2286000"/>
            <a:ext cx="7138543" cy="818930"/>
          </a:xfrm>
        </p:spPr>
        <p:txBody>
          <a:bodyPr/>
          <a:lstStyle>
            <a:lvl1pPr marL="0" indent="0" algn="ctr">
              <a:buNone/>
              <a:defRPr sz="5400" b="1" spc="2000" baseline="0">
                <a:solidFill>
                  <a:srgbClr val="FFFFFF"/>
                </a:solidFill>
                <a:latin typeface="Arial" panose="020B0604020202020204" pitchFamily="34" charset="0"/>
                <a:cs typeface="Arial"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spc="600" baseline="0">
                <a:solidFill>
                  <a:srgbClr val="FFFFFF"/>
                </a:solidFill>
                <a:latin typeface="Arial" panose="020B0604020202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1248842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Section Divider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7386" r="3984"/>
          <a:stretch/>
        </p:blipFill>
        <p:spPr>
          <a:xfrm>
            <a:off x="0" y="0"/>
            <a:ext cx="9144000" cy="6878053"/>
          </a:xfrm>
          <a:prstGeom prst="rect">
            <a:avLst/>
          </a:prstGeom>
        </p:spPr>
      </p:pic>
      <p:sp>
        <p:nvSpPr>
          <p:cNvPr id="4" name="Rectangle 3"/>
          <p:cNvSpPr/>
          <p:nvPr userDrawn="1"/>
        </p:nvSpPr>
        <p:spPr bwMode="auto">
          <a:xfrm>
            <a:off x="-8021" y="-10029"/>
            <a:ext cx="9152021" cy="6888081"/>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7" name="Rectangle 6"/>
          <p:cNvSpPr/>
          <p:nvPr userDrawn="1"/>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8" name="Picture 7" descr="PRB_LOGO_PowerPoint.png"/>
          <p:cNvPicPr>
            <a:picLocks noChangeAspect="1"/>
          </p:cNvPicPr>
          <p:nvPr userDrawn="1"/>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
        <p:nvSpPr>
          <p:cNvPr id="10" name="Text Placeholder 7"/>
          <p:cNvSpPr>
            <a:spLocks noGrp="1"/>
          </p:cNvSpPr>
          <p:nvPr>
            <p:ph type="body" sz="quarter" idx="10" hasCustomPrompt="1"/>
          </p:nvPr>
        </p:nvSpPr>
        <p:spPr>
          <a:xfrm>
            <a:off x="1002729" y="2286000"/>
            <a:ext cx="7138543" cy="818930"/>
          </a:xfrm>
        </p:spPr>
        <p:txBody>
          <a:bodyPr/>
          <a:lstStyle>
            <a:lvl1pPr marL="0" indent="0" algn="ctr">
              <a:buNone/>
              <a:defRPr sz="5400" b="1" i="0" spc="0" baseline="0">
                <a:solidFill>
                  <a:srgbClr val="FFFFFF"/>
                </a:solidFill>
                <a:latin typeface="Source Sans Pro" panose="020B0503030403020204" pitchFamily="34" charset="0"/>
                <a:ea typeface="Source Sans Pro" panose="020B0503030403020204" pitchFamily="34" charset="0"/>
                <a:cs typeface="Arial"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29" y="3048000"/>
            <a:ext cx="7138543" cy="1600200"/>
          </a:xfrm>
        </p:spPr>
        <p:txBody>
          <a:bodyPr/>
          <a:lstStyle>
            <a:lvl1pPr marL="0" indent="0" algn="ctr">
              <a:buNone/>
              <a:defRPr sz="11000" b="1" i="0" spc="0" baseline="0">
                <a:solidFill>
                  <a:srgbClr val="FFFFFF"/>
                </a:solidFill>
                <a:latin typeface="Source Sans Pro" panose="020B0503030403020204" pitchFamily="34" charset="0"/>
                <a:ea typeface="Source Sans Pro" panose="020B0503030403020204" pitchFamily="34" charset="0"/>
                <a:cs typeface="Arial" panose="020B0604020202020204" pitchFamily="34" charset="0"/>
              </a:defRPr>
            </a:lvl1pPr>
          </a:lstStyle>
          <a:p>
            <a:pPr lvl="0"/>
            <a:r>
              <a:rPr lang="en-US" dirty="0"/>
              <a:t>DIVIDER</a:t>
            </a:r>
          </a:p>
        </p:txBody>
      </p:sp>
    </p:spTree>
    <p:extLst>
      <p:ext uri="{BB962C8B-B14F-4D97-AF65-F5344CB8AC3E}">
        <p14:creationId xmlns:p14="http://schemas.microsoft.com/office/powerpoint/2010/main" val="262686875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image" Target="../media/image1.w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804863" y="381000"/>
            <a:ext cx="7772399" cy="99060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title style</a:t>
            </a:r>
          </a:p>
        </p:txBody>
      </p:sp>
      <p:sp>
        <p:nvSpPr>
          <p:cNvPr id="1027" name="Rectangle 66"/>
          <p:cNvSpPr>
            <a:spLocks noGrp="1" noChangeArrowheads="1"/>
          </p:cNvSpPr>
          <p:nvPr>
            <p:ph type="body" idx="1"/>
          </p:nvPr>
        </p:nvSpPr>
        <p:spPr bwMode="auto">
          <a:xfrm>
            <a:off x="804863" y="1447800"/>
            <a:ext cx="7729537" cy="464820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Click to edit Master text styles</a:t>
            </a:r>
          </a:p>
          <a:p>
            <a:pPr lvl="1"/>
            <a:r>
              <a:rPr lang="en-US" altLang="en-US" dirty="0"/>
              <a:t>Second level</a:t>
            </a:r>
          </a:p>
          <a:p>
            <a:pPr lvl="2"/>
            <a:r>
              <a:rPr lang="en-US" altLang="en-US" dirty="0"/>
              <a:t>Third level</a:t>
            </a:r>
          </a:p>
        </p:txBody>
      </p:sp>
      <p:sp>
        <p:nvSpPr>
          <p:cNvPr id="1028" name="Line 84"/>
          <p:cNvSpPr>
            <a:spLocks noChangeShapeType="1"/>
          </p:cNvSpPr>
          <p:nvPr userDrawn="1"/>
        </p:nvSpPr>
        <p:spPr bwMode="auto">
          <a:xfrm>
            <a:off x="152400" y="0"/>
            <a:ext cx="0" cy="6858000"/>
          </a:xfrm>
          <a:prstGeom prst="line">
            <a:avLst/>
          </a:prstGeom>
          <a:noFill/>
          <a:ln w="317500">
            <a:solidFill>
              <a:schemeClr val="accent1"/>
            </a:solidFill>
            <a:round/>
            <a:headEnd/>
            <a:tailEnd/>
          </a:ln>
          <a:extLst>
            <a:ext uri="{909E8E84-426E-40dd-AFC4-6F175D3DCCD1}">
              <a14:hiddenFill xmlns="" xmlns:a14="http://schemas.microsoft.com/office/drawing/2010/main" xmlns:mv="urn:schemas-microsoft-com:mac:vml" xmlns:mc="http://schemas.openxmlformats.org/markup-compatibility/2006">
                <a:noFill/>
              </a14:hiddenFill>
            </a:ext>
          </a:extLst>
        </p:spPr>
        <p:txBody>
          <a:bodyPr wrap="none" anchor="ctr"/>
          <a:lstStyle/>
          <a:p>
            <a:endParaRPr lang="en-US"/>
          </a:p>
        </p:txBody>
      </p:sp>
      <p:sp>
        <p:nvSpPr>
          <p:cNvPr id="76885" name="Text Box 85"/>
          <p:cNvSpPr txBox="1">
            <a:spLocks noChangeArrowheads="1"/>
          </p:cNvSpPr>
          <p:nvPr userDrawn="1"/>
        </p:nvSpPr>
        <p:spPr bwMode="auto">
          <a:xfrm>
            <a:off x="3886200" y="6507163"/>
            <a:ext cx="4953000" cy="198437"/>
          </a:xfrm>
          <a:prstGeom prst="rect">
            <a:avLst/>
          </a:prstGeom>
          <a:noFill/>
          <a:ln w="9525">
            <a:noFill/>
            <a:miter lim="800000"/>
            <a:headEnd/>
            <a:tailEnd/>
          </a:ln>
        </p:spPr>
        <p:txBody>
          <a:bodyPr>
            <a:spAutoFit/>
          </a:bodyPr>
          <a:lstStyle>
            <a:lvl1pPr>
              <a:defRPr sz="2400">
                <a:solidFill>
                  <a:schemeClr val="tx1"/>
                </a:solidFill>
                <a:latin typeface="Arial" pitchFamily="34" charset="0"/>
                <a:ea typeface="ＭＳ Ｐゴシック" pitchFamily="34" charset="-128"/>
              </a:defRPr>
            </a:lvl1pPr>
            <a:lvl2pPr marL="37931725" indent="-37474525">
              <a:defRPr sz="2400">
                <a:solidFill>
                  <a:schemeClr val="tx1"/>
                </a:solidFill>
                <a:latin typeface="Arial" pitchFamily="34" charset="0"/>
                <a:ea typeface="ＭＳ Ｐゴシック" pitchFamily="34" charset="-128"/>
              </a:defRPr>
            </a:lvl2pPr>
            <a:lvl3pPr>
              <a:defRPr sz="2400">
                <a:solidFill>
                  <a:schemeClr val="tx1"/>
                </a:solidFill>
                <a:latin typeface="Arial" pitchFamily="34" charset="0"/>
                <a:ea typeface="ＭＳ Ｐゴシック" pitchFamily="34" charset="-128"/>
              </a:defRPr>
            </a:lvl3pPr>
            <a:lvl4pPr>
              <a:defRPr sz="2400">
                <a:solidFill>
                  <a:schemeClr val="tx1"/>
                </a:solidFill>
                <a:latin typeface="Arial" pitchFamily="34" charset="0"/>
                <a:ea typeface="ＭＳ Ｐゴシック" pitchFamily="34" charset="-128"/>
              </a:defRPr>
            </a:lvl4pPr>
            <a:lvl5pPr>
              <a:defRPr sz="2400">
                <a:solidFill>
                  <a:schemeClr val="tx1"/>
                </a:solidFill>
                <a:latin typeface="Arial" pitchFamily="34" charset="0"/>
                <a:ea typeface="ＭＳ Ｐゴシック" pitchFamily="34" charset="-128"/>
              </a:defRPr>
            </a:lvl5pPr>
            <a:lvl6pPr marL="457200" eaLnBrk="0" fontAlgn="base" hangingPunct="0">
              <a:spcBef>
                <a:spcPct val="0"/>
              </a:spcBef>
              <a:spcAft>
                <a:spcPct val="0"/>
              </a:spcAft>
              <a:defRPr sz="2400">
                <a:solidFill>
                  <a:schemeClr val="tx1"/>
                </a:solidFill>
                <a:latin typeface="Arial" pitchFamily="34" charset="0"/>
                <a:ea typeface="ＭＳ Ｐゴシック" pitchFamily="34" charset="-128"/>
              </a:defRPr>
            </a:lvl6pPr>
            <a:lvl7pPr marL="914400" eaLnBrk="0" fontAlgn="base" hangingPunct="0">
              <a:spcBef>
                <a:spcPct val="0"/>
              </a:spcBef>
              <a:spcAft>
                <a:spcPct val="0"/>
              </a:spcAft>
              <a:defRPr sz="2400">
                <a:solidFill>
                  <a:schemeClr val="tx1"/>
                </a:solidFill>
                <a:latin typeface="Arial" pitchFamily="34" charset="0"/>
                <a:ea typeface="ＭＳ Ｐゴシック" pitchFamily="34" charset="-128"/>
              </a:defRPr>
            </a:lvl7pPr>
            <a:lvl8pPr marL="1371600" eaLnBrk="0" fontAlgn="base" hangingPunct="0">
              <a:spcBef>
                <a:spcPct val="0"/>
              </a:spcBef>
              <a:spcAft>
                <a:spcPct val="0"/>
              </a:spcAft>
              <a:defRPr sz="2400">
                <a:solidFill>
                  <a:schemeClr val="tx1"/>
                </a:solidFill>
                <a:latin typeface="Arial" pitchFamily="34" charset="0"/>
                <a:ea typeface="ＭＳ Ｐゴシック" pitchFamily="34" charset="-128"/>
              </a:defRPr>
            </a:lvl8pPr>
            <a:lvl9pPr marL="1828800" eaLnBrk="0" fontAlgn="base" hangingPunct="0">
              <a:spcBef>
                <a:spcPct val="0"/>
              </a:spcBef>
              <a:spcAft>
                <a:spcPct val="0"/>
              </a:spcAft>
              <a:defRPr sz="2400">
                <a:solidFill>
                  <a:schemeClr val="tx1"/>
                </a:solidFill>
                <a:latin typeface="Arial" pitchFamily="34" charset="0"/>
                <a:ea typeface="ＭＳ Ｐゴシック" pitchFamily="34" charset="-128"/>
              </a:defRPr>
            </a:lvl9pPr>
          </a:lstStyle>
          <a:p>
            <a:pPr algn="r">
              <a:defRPr/>
            </a:pPr>
            <a:r>
              <a:rPr lang="en-US" sz="700" dirty="0"/>
              <a:t>© </a:t>
            </a:r>
            <a:r>
              <a:rPr lang="en-US" sz="700" dirty="0">
                <a:solidFill>
                  <a:srgbClr val="333333"/>
                </a:solidFill>
              </a:rPr>
              <a:t>2018 Population Reference Bureau. All rights reserved. www.prb.org</a:t>
            </a:r>
          </a:p>
        </p:txBody>
      </p:sp>
      <p:pic>
        <p:nvPicPr>
          <p:cNvPr id="1030" name="Picture 86" descr="ppt-logo"/>
          <p:cNvPicPr>
            <a:picLocks noChangeAspect="1" noChangeArrowheads="1"/>
          </p:cNvPicPr>
          <p:nvPr userDrawn="1"/>
        </p:nvPicPr>
        <p:blipFill>
          <a:blip r:embed="rId20">
            <a:extLst>
              <a:ext uri="{28A0092B-C50C-407E-A947-70E740481C1C}">
                <a14:useLocalDpi xmlns:a14="http://schemas.microsoft.com/office/drawing/2010/main" val="0"/>
              </a:ext>
            </a:extLst>
          </a:blip>
          <a:srcRect/>
          <a:stretch>
            <a:fillRect/>
          </a:stretch>
        </p:blipFill>
        <p:spPr bwMode="auto">
          <a:xfrm>
            <a:off x="808463" y="6542901"/>
            <a:ext cx="2311400" cy="152400"/>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pic>
      <p:sp>
        <p:nvSpPr>
          <p:cNvPr id="1031" name="Line 87"/>
          <p:cNvSpPr>
            <a:spLocks noChangeShapeType="1"/>
          </p:cNvSpPr>
          <p:nvPr userDrawn="1"/>
        </p:nvSpPr>
        <p:spPr bwMode="auto">
          <a:xfrm flipH="1">
            <a:off x="804863" y="6477000"/>
            <a:ext cx="7958137" cy="7144"/>
          </a:xfrm>
          <a:prstGeom prst="line">
            <a:avLst/>
          </a:prstGeom>
          <a:noFill/>
          <a:ln w="6350">
            <a:solidFill>
              <a:schemeClr val="tx1"/>
            </a:solidFill>
            <a:round/>
            <a:headEnd/>
            <a:tailEnd/>
          </a:ln>
          <a:extLst>
            <a:ext uri="{909E8E84-426E-40dd-AFC4-6F175D3DCCD1}">
              <a14:hiddenFill xmlns="" xmlns:a14="http://schemas.microsoft.com/office/drawing/2010/main" xmlns:mv="urn:schemas-microsoft-com:mac:vml" xmlns:mc="http://schemas.openxmlformats.org/markup-compatibility/2006">
                <a:noFill/>
              </a14:hiddenFill>
            </a:ext>
          </a:ex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3979" r:id="rId1"/>
    <p:sldLayoutId id="2147483991" r:id="rId2"/>
    <p:sldLayoutId id="2147484720" r:id="rId3"/>
    <p:sldLayoutId id="2147484721" r:id="rId4"/>
    <p:sldLayoutId id="2147484723" r:id="rId5"/>
    <p:sldLayoutId id="2147484724" r:id="rId6"/>
    <p:sldLayoutId id="2147484726" r:id="rId7"/>
    <p:sldLayoutId id="2147484727" r:id="rId8"/>
    <p:sldLayoutId id="2147484728" r:id="rId9"/>
    <p:sldLayoutId id="2147484729" r:id="rId10"/>
    <p:sldLayoutId id="2147484730" r:id="rId11"/>
    <p:sldLayoutId id="2147484731" r:id="rId12"/>
    <p:sldLayoutId id="2147484732" r:id="rId13"/>
    <p:sldLayoutId id="2147484733" r:id="rId14"/>
    <p:sldLayoutId id="2147484734" r:id="rId15"/>
    <p:sldLayoutId id="2147484736" r:id="rId16"/>
    <p:sldLayoutId id="2147484706" r:id="rId17"/>
    <p:sldLayoutId id="2147484611" r:id="rId18"/>
  </p:sldLayoutIdLst>
  <p:txStyles>
    <p:titleStyle>
      <a:lvl1pPr algn="l" rtl="0" eaLnBrk="0" fontAlgn="base" hangingPunct="0">
        <a:spcBef>
          <a:spcPct val="0"/>
        </a:spcBef>
        <a:spcAft>
          <a:spcPct val="0"/>
        </a:spcAft>
        <a:defRPr sz="3600" b="1" i="0">
          <a:solidFill>
            <a:schemeClr val="accent5"/>
          </a:solidFill>
          <a:latin typeface="Source Sans Pro" panose="020B0503030403020204" pitchFamily="34" charset="0"/>
          <a:ea typeface="Source Sans Pro" panose="020B0503030403020204" pitchFamily="34" charset="0"/>
          <a:cs typeface="Source Sans Pro" panose="020B0503030403020204" pitchFamily="34" charset="0"/>
        </a:defRPr>
      </a:lvl1pPr>
      <a:lvl2pPr algn="l" rtl="0" eaLnBrk="0" fontAlgn="base" hangingPunct="0">
        <a:spcBef>
          <a:spcPct val="0"/>
        </a:spcBef>
        <a:spcAft>
          <a:spcPct val="0"/>
        </a:spcAft>
        <a:defRPr sz="3600">
          <a:solidFill>
            <a:schemeClr val="tx2"/>
          </a:solidFill>
          <a:latin typeface="Arial" charset="0"/>
          <a:ea typeface="ＭＳ Ｐゴシック" panose="020B0600070205080204" pitchFamily="34" charset="-128"/>
          <a:cs typeface="ＭＳ Ｐゴシック" charset="-128"/>
        </a:defRPr>
      </a:lvl2pPr>
      <a:lvl3pPr algn="l" rtl="0" eaLnBrk="0" fontAlgn="base" hangingPunct="0">
        <a:spcBef>
          <a:spcPct val="0"/>
        </a:spcBef>
        <a:spcAft>
          <a:spcPct val="0"/>
        </a:spcAft>
        <a:defRPr sz="3600">
          <a:solidFill>
            <a:schemeClr val="tx2"/>
          </a:solidFill>
          <a:latin typeface="Arial" charset="0"/>
          <a:ea typeface="ＭＳ Ｐゴシック" panose="020B0600070205080204" pitchFamily="34" charset="-128"/>
          <a:cs typeface="ＭＳ Ｐゴシック" charset="-128"/>
        </a:defRPr>
      </a:lvl3pPr>
      <a:lvl4pPr algn="l" rtl="0" eaLnBrk="0" fontAlgn="base" hangingPunct="0">
        <a:spcBef>
          <a:spcPct val="0"/>
        </a:spcBef>
        <a:spcAft>
          <a:spcPct val="0"/>
        </a:spcAft>
        <a:defRPr sz="3600">
          <a:solidFill>
            <a:schemeClr val="tx2"/>
          </a:solidFill>
          <a:latin typeface="Arial" charset="0"/>
          <a:ea typeface="ＭＳ Ｐゴシック" panose="020B0600070205080204" pitchFamily="34" charset="-128"/>
          <a:cs typeface="ＭＳ Ｐゴシック" charset="-128"/>
        </a:defRPr>
      </a:lvl4pPr>
      <a:lvl5pPr algn="l" rtl="0" eaLnBrk="0" fontAlgn="base" hangingPunct="0">
        <a:spcBef>
          <a:spcPct val="0"/>
        </a:spcBef>
        <a:spcAft>
          <a:spcPct val="0"/>
        </a:spcAft>
        <a:defRPr sz="3600">
          <a:solidFill>
            <a:schemeClr val="tx2"/>
          </a:solidFill>
          <a:latin typeface="Arial" charset="0"/>
          <a:ea typeface="ＭＳ Ｐゴシック" panose="020B0600070205080204" pitchFamily="34" charset="-128"/>
          <a:cs typeface="ＭＳ Ｐゴシック" charset="-128"/>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p:titleStyle>
    <p:bodyStyle>
      <a:lvl1pPr marL="342900" indent="-342900" algn="l" rtl="0" eaLnBrk="0" fontAlgn="base" hangingPunct="0">
        <a:spcBef>
          <a:spcPts val="0"/>
        </a:spcBef>
        <a:spcAft>
          <a:spcPts val="2400"/>
        </a:spcAft>
        <a:buClr>
          <a:schemeClr val="accent1"/>
        </a:buClr>
        <a:buSzPct val="100000"/>
        <a:buFont typeface="Wingdings" pitchFamily="2" charset="2"/>
        <a:buChar char="§"/>
        <a:defRPr sz="2400">
          <a:solidFill>
            <a:schemeClr val="tx1"/>
          </a:solidFill>
          <a:latin typeface="Source Sans Pro" panose="020B0503030403020204" pitchFamily="34" charset="0"/>
          <a:ea typeface="Source Sans Pro" panose="020B0503030403020204" pitchFamily="34" charset="0"/>
          <a:cs typeface="Open Sans" panose="020B0606030504020204" pitchFamily="34" charset="0"/>
        </a:defRPr>
      </a:lvl1pPr>
      <a:lvl2pPr marL="742950" indent="-285750" algn="l" rtl="0" eaLnBrk="0" fontAlgn="base" hangingPunct="0">
        <a:spcBef>
          <a:spcPts val="0"/>
        </a:spcBef>
        <a:spcAft>
          <a:spcPts val="2400"/>
        </a:spcAft>
        <a:buClr>
          <a:schemeClr val="accent1"/>
        </a:buClr>
        <a:buSzPct val="100000"/>
        <a:buFont typeface="Wingdings" pitchFamily="2" charset="2"/>
        <a:buChar char="§"/>
        <a:defRPr sz="2400">
          <a:solidFill>
            <a:schemeClr val="tx1"/>
          </a:solidFill>
          <a:latin typeface="Source Sans Pro" panose="020B0503030403020204" pitchFamily="34" charset="0"/>
          <a:ea typeface="Source Sans Pro" panose="020B0503030403020204" pitchFamily="34" charset="0"/>
          <a:cs typeface="Open Sans" panose="020B0606030504020204" pitchFamily="34" charset="0"/>
        </a:defRPr>
      </a:lvl2pPr>
      <a:lvl3pPr marL="1143000" indent="-228600" algn="l" rtl="0" eaLnBrk="0" fontAlgn="base" hangingPunct="0">
        <a:spcBef>
          <a:spcPts val="0"/>
        </a:spcBef>
        <a:spcAft>
          <a:spcPts val="2400"/>
        </a:spcAft>
        <a:buClr>
          <a:schemeClr val="accent1"/>
        </a:buClr>
        <a:buSzPct val="100000"/>
        <a:buFont typeface="Wingdings" pitchFamily="2" charset="2"/>
        <a:buChar char="§"/>
        <a:defRPr sz="2400">
          <a:solidFill>
            <a:schemeClr val="tx1"/>
          </a:solidFill>
          <a:latin typeface="Source Sans Pro" panose="020B0503030403020204" pitchFamily="34" charset="0"/>
          <a:ea typeface="Source Sans Pro" panose="020B0503030403020204" pitchFamily="34" charset="0"/>
          <a:cs typeface="Open Sans" panose="020B0606030504020204" pitchFamily="34" charset="0"/>
        </a:defRPr>
      </a:lvl3pPr>
      <a:lvl4pPr marL="1600200" indent="-228600" algn="l" rtl="0" eaLnBrk="0" fontAlgn="base" hangingPunct="0">
        <a:spcBef>
          <a:spcPts val="0"/>
        </a:spcBef>
        <a:spcAft>
          <a:spcPts val="1800"/>
        </a:spcAft>
        <a:buClr>
          <a:schemeClr val="hlink"/>
        </a:buClr>
        <a:buChar char="•"/>
        <a:defRPr>
          <a:solidFill>
            <a:schemeClr val="tx1"/>
          </a:solidFill>
          <a:latin typeface="+mn-lt"/>
          <a:ea typeface="ＭＳ Ｐゴシック" panose="020B0600070205080204" pitchFamily="34" charset="-128"/>
        </a:defRPr>
      </a:lvl4pPr>
      <a:lvl5pPr marL="2057400" indent="-228600" algn="l" rtl="0" eaLnBrk="0" fontAlgn="base" hangingPunct="0">
        <a:spcBef>
          <a:spcPts val="0"/>
        </a:spcBef>
        <a:spcAft>
          <a:spcPts val="1800"/>
        </a:spcAft>
        <a:buClr>
          <a:schemeClr val="tx1"/>
        </a:buClr>
        <a:buSzPct val="85000"/>
        <a:buChar char="•"/>
        <a:defRPr>
          <a:solidFill>
            <a:schemeClr val="tx1"/>
          </a:solidFill>
          <a:latin typeface="+mn-lt"/>
          <a:ea typeface="ＭＳ Ｐゴシック" panose="020B0600070205080204" pitchFamily="34"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2.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xml"/><Relationship Id="rId1" Type="http://schemas.openxmlformats.org/officeDocument/2006/relationships/video" Target="file:///\\localhost\https\::www.youtube.com:embed:P8GCjrDWWUM" TargetMode="External"/><Relationship Id="rId5" Type="http://schemas.openxmlformats.org/officeDocument/2006/relationships/hyperlink" Target="https://www.youtube.com/watch?v=P8GCjrDWWUM" TargetMode="External"/><Relationship Id="rId4" Type="http://schemas.openxmlformats.org/officeDocument/2006/relationships/image" Target="../media/image1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sz="quarter"/>
          </p:nvPr>
        </p:nvSpPr>
        <p:spPr>
          <a:xfrm>
            <a:off x="457200" y="1371600"/>
            <a:ext cx="8534400" cy="2438400"/>
          </a:xfrm>
        </p:spPr>
        <p:txBody>
          <a:bodyPr anchor="ctr"/>
          <a:lstStyle/>
          <a:p>
            <a:br>
              <a:rPr lang="fr-FR" sz="6000" b="1" dirty="0"/>
            </a:br>
            <a:r>
              <a:rPr lang="fr-FR" sz="6000" b="1" dirty="0"/>
              <a:t>Les jeunes qui </a:t>
            </a:r>
            <a:br>
              <a:rPr lang="fr-FR" sz="6000" b="1" dirty="0"/>
            </a:br>
            <a:r>
              <a:rPr lang="fr-FR" sz="6000" b="1" dirty="0"/>
              <a:t>changent le Monde</a:t>
            </a:r>
          </a:p>
        </p:txBody>
      </p:sp>
    </p:spTree>
    <p:extLst>
      <p:ext uri="{BB962C8B-B14F-4D97-AF65-F5344CB8AC3E}">
        <p14:creationId xmlns:p14="http://schemas.microsoft.com/office/powerpoint/2010/main" val="35584925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794B2B23-C5C6-574C-80C3-538FE4286108}"/>
              </a:ext>
            </a:extLst>
          </p:cNvPr>
          <p:cNvPicPr>
            <a:picLocks noChangeAspect="1"/>
          </p:cNvPicPr>
          <p:nvPr/>
        </p:nvPicPr>
        <p:blipFill rotWithShape="1">
          <a:blip r:embed="rId3">
            <a:extLst>
              <a:ext uri="{BEBA8EAE-BF5A-486C-A8C5-ECC9F3942E4B}">
                <a14:imgProps xmlns:a14="http://schemas.microsoft.com/office/drawing/2010/main">
                  <a14:imgLayer>
                    <a14:imgEffect>
                      <a14:saturation sat="0"/>
                    </a14:imgEffect>
                    <a14:imgEffect>
                      <a14:brightnessContrast bright="-40000"/>
                    </a14:imgEffect>
                  </a14:imgLayer>
                </a14:imgProps>
              </a:ext>
            </a:extLst>
          </a:blip>
          <a:srcRect l="5588" r="5588"/>
          <a:stretch/>
        </p:blipFill>
        <p:spPr>
          <a:xfrm>
            <a:off x="0" y="0"/>
            <a:ext cx="9144000" cy="6862948"/>
          </a:xfrm>
          <a:prstGeom prst="rect">
            <a:avLst/>
          </a:prstGeom>
        </p:spPr>
      </p:pic>
      <p:sp>
        <p:nvSpPr>
          <p:cNvPr id="9" name="Rectangle 8">
            <a:extLst>
              <a:ext uri="{FF2B5EF4-FFF2-40B4-BE49-F238E27FC236}">
                <a16:creationId xmlns:a16="http://schemas.microsoft.com/office/drawing/2014/main" id="{98223594-FB46-164E-9229-E7613E798CEC}"/>
              </a:ext>
            </a:extLst>
          </p:cNvPr>
          <p:cNvSpPr/>
          <p:nvPr/>
        </p:nvSpPr>
        <p:spPr bwMode="auto">
          <a:xfrm>
            <a:off x="0" y="2059"/>
            <a:ext cx="9144000" cy="6862948"/>
          </a:xfrm>
          <a:prstGeom prst="rect">
            <a:avLst/>
          </a:prstGeom>
          <a:solidFill>
            <a:srgbClr val="717073">
              <a:alpha val="45098"/>
            </a:srgb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dirty="0">
              <a:ln>
                <a:noFill/>
              </a:ln>
              <a:solidFill>
                <a:schemeClr val="tx1"/>
              </a:solidFill>
              <a:effectLst/>
              <a:latin typeface="Arial" charset="0"/>
              <a:ea typeface="ＭＳ Ｐゴシック" charset="-128"/>
              <a:cs typeface="ＭＳ Ｐゴシック" charset="-128"/>
            </a:endParaRPr>
          </a:p>
        </p:txBody>
      </p:sp>
      <p:sp>
        <p:nvSpPr>
          <p:cNvPr id="10" name="Rectangle 9">
            <a:extLst>
              <a:ext uri="{FF2B5EF4-FFF2-40B4-BE49-F238E27FC236}">
                <a16:creationId xmlns:a16="http://schemas.microsoft.com/office/drawing/2014/main" id="{FB5ECC6C-150F-F040-8A88-AE755D1AB237}"/>
              </a:ext>
            </a:extLst>
          </p:cNvPr>
          <p:cNvSpPr/>
          <p:nvPr/>
        </p:nvSpPr>
        <p:spPr bwMode="auto">
          <a:xfrm>
            <a:off x="914400" y="1586031"/>
            <a:ext cx="7315200" cy="3685939"/>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dirty="0">
              <a:ln>
                <a:noFill/>
              </a:ln>
              <a:solidFill>
                <a:srgbClr val="000000"/>
              </a:solidFill>
              <a:effectLst/>
              <a:uLnTx/>
              <a:uFillTx/>
              <a:latin typeface="Arial" charset="0"/>
              <a:ea typeface="ＭＳ Ｐゴシック" charset="-128"/>
            </a:endParaRPr>
          </a:p>
        </p:txBody>
      </p:sp>
      <p:sp>
        <p:nvSpPr>
          <p:cNvPr id="6" name="Text Placeholder 2">
            <a:extLst>
              <a:ext uri="{FF2B5EF4-FFF2-40B4-BE49-F238E27FC236}">
                <a16:creationId xmlns:a16="http://schemas.microsoft.com/office/drawing/2014/main" id="{57EF8812-4D3E-EC4C-A18B-285B5E171AF0}"/>
              </a:ext>
            </a:extLst>
          </p:cNvPr>
          <p:cNvSpPr txBox="1">
            <a:spLocks/>
          </p:cNvSpPr>
          <p:nvPr/>
        </p:nvSpPr>
        <p:spPr>
          <a:xfrm>
            <a:off x="1002729" y="2286000"/>
            <a:ext cx="7138543" cy="2286000"/>
          </a:xfrm>
          <a:prstGeom prst="rect">
            <a:avLst/>
          </a:prstGeom>
        </p:spPr>
        <p:txBody>
          <a:bodyPr anchor="ctr"/>
          <a:lstStyle>
            <a:lvl1pPr marL="342900" indent="-342900" algn="l" rtl="0" eaLnBrk="0" fontAlgn="base" hangingPunct="0">
              <a:spcBef>
                <a:spcPts val="0"/>
              </a:spcBef>
              <a:spcAft>
                <a:spcPts val="2400"/>
              </a:spcAft>
              <a:buClr>
                <a:schemeClr val="accent1"/>
              </a:buClr>
              <a:buSzPct val="100000"/>
              <a:buFont typeface="Wingdings" pitchFamily="2" charset="2"/>
              <a:buChar char="§"/>
              <a:defRPr sz="2400">
                <a:solidFill>
                  <a:schemeClr val="tx1"/>
                </a:solidFill>
                <a:latin typeface="Source Sans Pro" panose="020B0503030403020204" pitchFamily="34" charset="0"/>
                <a:ea typeface="Source Sans Pro" panose="020B0503030403020204" pitchFamily="34" charset="0"/>
                <a:cs typeface="Open Sans" panose="020B0606030504020204" pitchFamily="34" charset="0"/>
              </a:defRPr>
            </a:lvl1pPr>
            <a:lvl2pPr marL="742950" indent="-285750" algn="l" rtl="0" eaLnBrk="0" fontAlgn="base" hangingPunct="0">
              <a:spcBef>
                <a:spcPts val="0"/>
              </a:spcBef>
              <a:spcAft>
                <a:spcPts val="2400"/>
              </a:spcAft>
              <a:buClr>
                <a:schemeClr val="accent1"/>
              </a:buClr>
              <a:buSzPct val="100000"/>
              <a:buFont typeface="Wingdings" pitchFamily="2" charset="2"/>
              <a:buChar char="§"/>
              <a:defRPr sz="2400">
                <a:solidFill>
                  <a:schemeClr val="tx1"/>
                </a:solidFill>
                <a:latin typeface="Source Sans Pro" panose="020B0503030403020204" pitchFamily="34" charset="0"/>
                <a:ea typeface="Source Sans Pro" panose="020B0503030403020204" pitchFamily="34" charset="0"/>
                <a:cs typeface="Open Sans" panose="020B0606030504020204" pitchFamily="34" charset="0"/>
              </a:defRPr>
            </a:lvl2pPr>
            <a:lvl3pPr marL="1143000" indent="-228600" algn="l" rtl="0" eaLnBrk="0" fontAlgn="base" hangingPunct="0">
              <a:spcBef>
                <a:spcPts val="0"/>
              </a:spcBef>
              <a:spcAft>
                <a:spcPts val="2400"/>
              </a:spcAft>
              <a:buClr>
                <a:schemeClr val="accent1"/>
              </a:buClr>
              <a:buSzPct val="100000"/>
              <a:buFont typeface="Wingdings" pitchFamily="2" charset="2"/>
              <a:buChar char="§"/>
              <a:defRPr sz="2400">
                <a:solidFill>
                  <a:schemeClr val="tx1"/>
                </a:solidFill>
                <a:latin typeface="Source Sans Pro" panose="020B0503030403020204" pitchFamily="34" charset="0"/>
                <a:ea typeface="Source Sans Pro" panose="020B0503030403020204" pitchFamily="34" charset="0"/>
                <a:cs typeface="Open Sans" panose="020B0606030504020204" pitchFamily="34" charset="0"/>
              </a:defRPr>
            </a:lvl3pPr>
            <a:lvl4pPr marL="1600200" indent="-228600" algn="l" rtl="0" eaLnBrk="0" fontAlgn="base" hangingPunct="0">
              <a:spcBef>
                <a:spcPts val="0"/>
              </a:spcBef>
              <a:spcAft>
                <a:spcPts val="1800"/>
              </a:spcAft>
              <a:buClr>
                <a:schemeClr val="hlink"/>
              </a:buClr>
              <a:buChar char="•"/>
              <a:defRPr>
                <a:solidFill>
                  <a:schemeClr val="tx1"/>
                </a:solidFill>
                <a:latin typeface="+mn-lt"/>
                <a:ea typeface="ＭＳ Ｐゴシック" panose="020B0600070205080204" pitchFamily="34" charset="-128"/>
              </a:defRPr>
            </a:lvl4pPr>
            <a:lvl5pPr marL="2057400" indent="-228600" algn="l" rtl="0" eaLnBrk="0" fontAlgn="base" hangingPunct="0">
              <a:spcBef>
                <a:spcPts val="0"/>
              </a:spcBef>
              <a:spcAft>
                <a:spcPts val="1800"/>
              </a:spcAft>
              <a:buClr>
                <a:schemeClr val="tx1"/>
              </a:buClr>
              <a:buSzPct val="85000"/>
              <a:buChar char="•"/>
              <a:defRPr>
                <a:solidFill>
                  <a:schemeClr val="tx1"/>
                </a:solidFill>
                <a:latin typeface="+mn-lt"/>
                <a:ea typeface="ＭＳ Ｐゴシック" panose="020B0600070205080204" pitchFamily="34"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a:lstStyle>
          <a:p>
            <a:pPr marL="0" indent="0" algn="ctr">
              <a:buNone/>
            </a:pPr>
            <a:r>
              <a:rPr lang="fr-FR" altLang="en-US" sz="6000" b="1" kern="0" dirty="0">
                <a:solidFill>
                  <a:schemeClr val="bg1"/>
                </a:solidFill>
              </a:rPr>
              <a:t>Des  jeunes leaders apportent le Changement</a:t>
            </a:r>
            <a:endParaRPr lang="fr-FR" sz="6000" b="1" kern="0" dirty="0">
              <a:solidFill>
                <a:schemeClr val="bg1"/>
              </a:solidFill>
            </a:endParaRPr>
          </a:p>
        </p:txBody>
      </p:sp>
      <p:sp>
        <p:nvSpPr>
          <p:cNvPr id="11" name="Rectangle 10">
            <a:extLst>
              <a:ext uri="{FF2B5EF4-FFF2-40B4-BE49-F238E27FC236}">
                <a16:creationId xmlns:a16="http://schemas.microsoft.com/office/drawing/2014/main" id="{63DCF0A0-B255-DA4F-8D0F-6434483608DB}"/>
              </a:ext>
            </a:extLst>
          </p:cNvPr>
          <p:cNvSpPr/>
          <p:nvPr/>
        </p:nvSpPr>
        <p:spPr bwMode="auto">
          <a:xfrm>
            <a:off x="914400" y="1586031"/>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Arial" charset="0"/>
              <a:ea typeface="ＭＳ Ｐゴシック" charset="-128"/>
            </a:endParaRPr>
          </a:p>
        </p:txBody>
      </p:sp>
      <p:pic>
        <p:nvPicPr>
          <p:cNvPr id="12" name="Picture 11" descr="PRB_LOGO_PowerPoint.png">
            <a:extLst>
              <a:ext uri="{FF2B5EF4-FFF2-40B4-BE49-F238E27FC236}">
                <a16:creationId xmlns:a16="http://schemas.microsoft.com/office/drawing/2014/main" id="{B50176E8-9F6B-6242-B9AB-C9DB9BFFC5B4}"/>
              </a:ext>
            </a:extLst>
          </p:cNvPr>
          <p:cNvPicPr>
            <a:picLocks noChangeAspect="1"/>
          </p:cNvPicPr>
          <p:nvPr/>
        </p:nvPicPr>
        <p:blipFill>
          <a:blip r:embed="rId4" cstate="print">
            <a:alphaModFix amt="37000"/>
            <a:extLst>
              <a:ext uri="{28A0092B-C50C-407E-A947-70E740481C1C}">
                <a14:useLocalDpi xmlns:a14="http://schemas.microsoft.com/office/drawing/2010/main" val="0"/>
              </a:ext>
            </a:extLst>
          </a:blip>
          <a:stretch>
            <a:fillRect/>
          </a:stretch>
        </p:blipFill>
        <p:spPr>
          <a:xfrm>
            <a:off x="7855036" y="6153753"/>
            <a:ext cx="950043" cy="457200"/>
          </a:xfrm>
          <a:prstGeom prst="rect">
            <a:avLst/>
          </a:prstGeom>
        </p:spPr>
      </p:pic>
    </p:spTree>
    <p:extLst>
      <p:ext uri="{BB962C8B-B14F-4D97-AF65-F5344CB8AC3E}">
        <p14:creationId xmlns:p14="http://schemas.microsoft.com/office/powerpoint/2010/main" val="33358826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title"/>
          </p:nvPr>
        </p:nvSpPr>
        <p:spPr>
          <a:xfrm>
            <a:off x="908222" y="381000"/>
            <a:ext cx="7622930" cy="1066800"/>
          </a:xfrm>
        </p:spPr>
        <p:txBody>
          <a:bodyPr/>
          <a:lstStyle/>
          <a:p>
            <a:r>
              <a:rPr lang="fr-FR" altLang="en-US" dirty="0"/>
              <a:t>Pourquoi les jeunes devraient-ils s'engager dans la communication des politiques ?	 </a:t>
            </a:r>
            <a:r>
              <a:rPr lang="fr-FR" altLang="en-US" sz="3600" dirty="0">
                <a:solidFill>
                  <a:schemeClr val="tx2"/>
                </a:solidFill>
              </a:rPr>
              <a:t> </a:t>
            </a:r>
            <a:br>
              <a:rPr lang="fr-FR" altLang="en-US" sz="3600" dirty="0">
                <a:solidFill>
                  <a:schemeClr val="tx2"/>
                </a:solidFill>
              </a:rPr>
            </a:br>
            <a:br>
              <a:rPr lang="fr-FR" altLang="en-US" sz="3600" dirty="0">
                <a:solidFill>
                  <a:schemeClr val="tx2"/>
                </a:solidFill>
              </a:rPr>
            </a:br>
            <a:endParaRPr lang="fr-FR" altLang="en-US" sz="3600" dirty="0">
              <a:solidFill>
                <a:schemeClr val="tx2"/>
              </a:solidFill>
            </a:endParaRPr>
          </a:p>
        </p:txBody>
      </p:sp>
      <p:sp>
        <p:nvSpPr>
          <p:cNvPr id="2" name="Content Placeholder 1"/>
          <p:cNvSpPr>
            <a:spLocks noGrp="1"/>
          </p:cNvSpPr>
          <p:nvPr>
            <p:ph idx="1"/>
          </p:nvPr>
        </p:nvSpPr>
        <p:spPr>
          <a:xfrm>
            <a:off x="854918" y="2133600"/>
            <a:ext cx="7729537" cy="3962400"/>
          </a:xfrm>
        </p:spPr>
        <p:txBody>
          <a:bodyPr/>
          <a:lstStyle/>
          <a:p>
            <a:pPr>
              <a:spcBef>
                <a:spcPts val="0"/>
              </a:spcBef>
            </a:pPr>
            <a:r>
              <a:rPr lang="fr-FR" altLang="en-US" dirty="0">
                <a:solidFill>
                  <a:schemeClr val="tx1">
                    <a:lumMod val="85000"/>
                    <a:lumOff val="15000"/>
                  </a:schemeClr>
                </a:solidFill>
              </a:rPr>
              <a:t>Création de meilleures politiques sur des sujets variés</a:t>
            </a:r>
          </a:p>
          <a:p>
            <a:r>
              <a:rPr lang="fr-FR" altLang="en-US" dirty="0">
                <a:solidFill>
                  <a:schemeClr val="tx1">
                    <a:lumMod val="85000"/>
                    <a:lumOff val="15000"/>
                  </a:schemeClr>
                </a:solidFill>
              </a:rPr>
              <a:t>Les jeunes méritent d'être impliqués</a:t>
            </a:r>
          </a:p>
          <a:p>
            <a:r>
              <a:rPr lang="fr-FR" altLang="en-US" dirty="0">
                <a:solidFill>
                  <a:schemeClr val="tx1">
                    <a:lumMod val="85000"/>
                    <a:lumOff val="15000"/>
                  </a:schemeClr>
                </a:solidFill>
              </a:rPr>
              <a:t>Mise en œuvre plus forte des politiques</a:t>
            </a:r>
          </a:p>
          <a:p>
            <a:r>
              <a:rPr lang="fr-FR" altLang="en-US" dirty="0">
                <a:solidFill>
                  <a:schemeClr val="tx1">
                    <a:lumMod val="85000"/>
                    <a:lumOff val="15000"/>
                  </a:schemeClr>
                </a:solidFill>
              </a:rPr>
              <a:t>Participation représentative du public</a:t>
            </a:r>
          </a:p>
          <a:p>
            <a:pPr>
              <a:spcBef>
                <a:spcPts val="0"/>
              </a:spcBef>
            </a:pPr>
            <a:endParaRPr lang="fr-FR" altLang="en-US" dirty="0">
              <a:solidFill>
                <a:schemeClr val="tx1">
                  <a:lumMod val="85000"/>
                  <a:lumOff val="15000"/>
                </a:schemeClr>
              </a:solidFill>
            </a:endParaRPr>
          </a:p>
        </p:txBody>
      </p:sp>
    </p:spTree>
    <p:extLst>
      <p:ext uri="{BB962C8B-B14F-4D97-AF65-F5344CB8AC3E}">
        <p14:creationId xmlns:p14="http://schemas.microsoft.com/office/powerpoint/2010/main" val="220474183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title"/>
          </p:nvPr>
        </p:nvSpPr>
        <p:spPr>
          <a:xfrm>
            <a:off x="835270" y="381000"/>
            <a:ext cx="7622930" cy="1066800"/>
          </a:xfrm>
        </p:spPr>
        <p:txBody>
          <a:bodyPr/>
          <a:lstStyle/>
          <a:p>
            <a:r>
              <a:rPr lang="fr-FR" altLang="en-US" sz="3600" dirty="0"/>
              <a:t>Quel est le rôle d’un(e) jeune leader</a:t>
            </a:r>
            <a:r>
              <a:rPr lang="fr-FR" altLang="en-US" sz="3600" b="1" dirty="0"/>
              <a:t>?</a:t>
            </a:r>
            <a:r>
              <a:rPr lang="fr-FR" altLang="en-US" sz="3600" dirty="0"/>
              <a:t>  </a:t>
            </a:r>
            <a:br>
              <a:rPr lang="fr-FR" altLang="en-US" sz="3600" dirty="0"/>
            </a:br>
            <a:endParaRPr lang="fr-FR" altLang="en-US" sz="3600" dirty="0"/>
          </a:p>
        </p:txBody>
      </p:sp>
      <p:sp>
        <p:nvSpPr>
          <p:cNvPr id="2" name="Content Placeholder 1"/>
          <p:cNvSpPr>
            <a:spLocks noGrp="1"/>
          </p:cNvSpPr>
          <p:nvPr>
            <p:ph idx="1"/>
          </p:nvPr>
        </p:nvSpPr>
        <p:spPr>
          <a:xfrm>
            <a:off x="849784" y="1752600"/>
            <a:ext cx="7729537" cy="3962400"/>
          </a:xfrm>
        </p:spPr>
        <p:txBody>
          <a:bodyPr/>
          <a:lstStyle/>
          <a:p>
            <a:r>
              <a:rPr lang="fr-FR" altLang="en-US" dirty="0">
                <a:solidFill>
                  <a:schemeClr val="tx1">
                    <a:lumMod val="85000"/>
                    <a:lumOff val="15000"/>
                  </a:schemeClr>
                </a:solidFill>
              </a:rPr>
              <a:t>Donner le point de vue des jeunes pour guider et renforcer l'élaboration des politiques </a:t>
            </a:r>
          </a:p>
          <a:p>
            <a:r>
              <a:rPr lang="fr-FR" altLang="en-US" dirty="0">
                <a:solidFill>
                  <a:schemeClr val="tx1">
                    <a:lumMod val="85000"/>
                    <a:lumOff val="15000"/>
                  </a:schemeClr>
                </a:solidFill>
              </a:rPr>
              <a:t>Représenter la diversité de la jeunesse</a:t>
            </a:r>
          </a:p>
          <a:p>
            <a:pPr>
              <a:spcBef>
                <a:spcPts val="0"/>
              </a:spcBef>
            </a:pPr>
            <a:r>
              <a:rPr lang="fr-FR" altLang="en-US" dirty="0">
                <a:solidFill>
                  <a:schemeClr val="tx1">
                    <a:lumMod val="85000"/>
                    <a:lumOff val="15000"/>
                  </a:schemeClr>
                </a:solidFill>
              </a:rPr>
              <a:t>Améliorer la situation de votre groupe de pairs en fonction de votre plaidoyer</a:t>
            </a:r>
          </a:p>
        </p:txBody>
      </p:sp>
    </p:spTree>
    <p:extLst>
      <p:ext uri="{BB962C8B-B14F-4D97-AF65-F5344CB8AC3E}">
        <p14:creationId xmlns:p14="http://schemas.microsoft.com/office/powerpoint/2010/main" val="141930324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title"/>
          </p:nvPr>
        </p:nvSpPr>
        <p:spPr>
          <a:xfrm>
            <a:off x="835270" y="381000"/>
            <a:ext cx="7622930" cy="1066800"/>
          </a:xfrm>
        </p:spPr>
        <p:txBody>
          <a:bodyPr/>
          <a:lstStyle/>
          <a:p>
            <a:r>
              <a:rPr lang="fr-FR" altLang="en-US" dirty="0"/>
              <a:t>Ce que font les  jeunes leaders</a:t>
            </a:r>
            <a:br>
              <a:rPr lang="fr-FR" altLang="en-US" sz="3600" dirty="0">
                <a:solidFill>
                  <a:schemeClr val="tx2"/>
                </a:solidFill>
              </a:rPr>
            </a:br>
            <a:endParaRPr lang="fr-FR" altLang="en-US" sz="3600" dirty="0">
              <a:solidFill>
                <a:schemeClr val="tx2"/>
              </a:solidFill>
            </a:endParaRPr>
          </a:p>
        </p:txBody>
      </p:sp>
      <p:sp>
        <p:nvSpPr>
          <p:cNvPr id="2" name="Content Placeholder 1"/>
          <p:cNvSpPr>
            <a:spLocks noGrp="1"/>
          </p:cNvSpPr>
          <p:nvPr>
            <p:ph idx="1"/>
          </p:nvPr>
        </p:nvSpPr>
        <p:spPr>
          <a:xfrm>
            <a:off x="861149" y="1752600"/>
            <a:ext cx="7729537" cy="3962400"/>
          </a:xfrm>
        </p:spPr>
        <p:txBody>
          <a:bodyPr/>
          <a:lstStyle/>
          <a:p>
            <a:pPr>
              <a:spcBef>
                <a:spcPts val="0"/>
              </a:spcBef>
            </a:pPr>
            <a:r>
              <a:rPr lang="fr-FR" altLang="en-US" dirty="0">
                <a:solidFill>
                  <a:schemeClr val="tx1">
                    <a:lumMod val="85000"/>
                    <a:lumOff val="15000"/>
                  </a:schemeClr>
                </a:solidFill>
              </a:rPr>
              <a:t>Font des présentations aux décideurs</a:t>
            </a:r>
          </a:p>
          <a:p>
            <a:pPr>
              <a:spcBef>
                <a:spcPts val="0"/>
              </a:spcBef>
            </a:pPr>
            <a:r>
              <a:rPr lang="fr-FR" altLang="en-US" dirty="0">
                <a:solidFill>
                  <a:schemeClr val="tx1">
                    <a:lumMod val="85000"/>
                    <a:lumOff val="15000"/>
                  </a:schemeClr>
                </a:solidFill>
              </a:rPr>
              <a:t>Échangent avec leurs pairs et les éduquent</a:t>
            </a:r>
          </a:p>
          <a:p>
            <a:pPr>
              <a:spcBef>
                <a:spcPts val="0"/>
              </a:spcBef>
            </a:pPr>
            <a:r>
              <a:rPr lang="fr-FR" altLang="en-US" dirty="0">
                <a:solidFill>
                  <a:schemeClr val="tx1">
                    <a:lumMod val="85000"/>
                    <a:lumOff val="15000"/>
                  </a:schemeClr>
                </a:solidFill>
              </a:rPr>
              <a:t>Servent de porte-parole des jeunes lors d’une réunion ou d’une conférence</a:t>
            </a:r>
          </a:p>
          <a:p>
            <a:r>
              <a:rPr lang="fr-FR" altLang="en-US" dirty="0">
                <a:solidFill>
                  <a:schemeClr val="tx1">
                    <a:lumMod val="85000"/>
                    <a:lumOff val="15000"/>
                  </a:schemeClr>
                </a:solidFill>
              </a:rPr>
              <a:t>Échangent avec diverses audiences pour s'assurer que les voix des jeunes sont entendues</a:t>
            </a:r>
          </a:p>
        </p:txBody>
      </p:sp>
    </p:spTree>
    <p:extLst>
      <p:ext uri="{BB962C8B-B14F-4D97-AF65-F5344CB8AC3E}">
        <p14:creationId xmlns:p14="http://schemas.microsoft.com/office/powerpoint/2010/main" val="360633053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title"/>
          </p:nvPr>
        </p:nvSpPr>
        <p:spPr>
          <a:xfrm>
            <a:off x="835270" y="381000"/>
            <a:ext cx="7622930" cy="1066800"/>
          </a:xfrm>
        </p:spPr>
        <p:txBody>
          <a:bodyPr/>
          <a:lstStyle/>
          <a:p>
            <a:r>
              <a:rPr lang="fr-FR" altLang="en-US" dirty="0"/>
              <a:t>Utiliser des données probantes pour avoir un impact</a:t>
            </a:r>
            <a:br>
              <a:rPr lang="fr-FR" altLang="en-US" sz="3600" dirty="0">
                <a:solidFill>
                  <a:schemeClr val="tx2"/>
                </a:solidFill>
              </a:rPr>
            </a:br>
            <a:endParaRPr lang="fr-FR" altLang="en-US" sz="3600" dirty="0">
              <a:solidFill>
                <a:schemeClr val="tx2"/>
              </a:solidFill>
            </a:endParaRPr>
          </a:p>
        </p:txBody>
      </p:sp>
      <p:sp>
        <p:nvSpPr>
          <p:cNvPr id="2" name="Content Placeholder 1"/>
          <p:cNvSpPr>
            <a:spLocks noGrp="1"/>
          </p:cNvSpPr>
          <p:nvPr>
            <p:ph idx="1"/>
          </p:nvPr>
        </p:nvSpPr>
        <p:spPr>
          <a:xfrm>
            <a:off x="835270" y="1752600"/>
            <a:ext cx="7729537" cy="4572000"/>
          </a:xfrm>
        </p:spPr>
        <p:txBody>
          <a:bodyPr/>
          <a:lstStyle/>
          <a:p>
            <a:pPr>
              <a:spcBef>
                <a:spcPts val="0"/>
              </a:spcBef>
            </a:pPr>
            <a:r>
              <a:rPr lang="fr-FR" altLang="en-US" dirty="0">
                <a:solidFill>
                  <a:schemeClr val="tx1">
                    <a:lumMod val="85000"/>
                    <a:lumOff val="15000"/>
                  </a:schemeClr>
                </a:solidFill>
              </a:rPr>
              <a:t>Les efforts des jeunes appuyés sur des données probantes seront plus efficaces</a:t>
            </a:r>
          </a:p>
          <a:p>
            <a:pPr>
              <a:spcBef>
                <a:spcPts val="0"/>
              </a:spcBef>
            </a:pPr>
            <a:r>
              <a:rPr lang="fr-FR" altLang="en-US" dirty="0">
                <a:solidFill>
                  <a:schemeClr val="tx1">
                    <a:lumMod val="85000"/>
                    <a:lumOff val="15000"/>
                  </a:schemeClr>
                </a:solidFill>
              </a:rPr>
              <a:t>L’utilisation de données ajoute de la profondeur et de la complexité aux efforts de changement des politiques menés par la jeunesse</a:t>
            </a:r>
          </a:p>
          <a:p>
            <a:pPr>
              <a:spcBef>
                <a:spcPts val="0"/>
              </a:spcBef>
            </a:pPr>
            <a:r>
              <a:rPr lang="fr-FR" altLang="en-US" dirty="0">
                <a:solidFill>
                  <a:schemeClr val="tx1">
                    <a:lumMod val="85000"/>
                    <a:lumOff val="15000"/>
                  </a:schemeClr>
                </a:solidFill>
              </a:rPr>
              <a:t>Les données aident les jeunes à être pris au sérieux par les autres</a:t>
            </a:r>
          </a:p>
          <a:p>
            <a:r>
              <a:rPr lang="fr-FR" altLang="en-US" dirty="0">
                <a:solidFill>
                  <a:schemeClr val="tx1">
                    <a:lumMod val="85000"/>
                    <a:lumOff val="15000"/>
                  </a:schemeClr>
                </a:solidFill>
              </a:rPr>
              <a:t>La recherche aide les  jeunes leaders à surmonter le défi de se voir demander de « représenter la jeunesse »</a:t>
            </a:r>
          </a:p>
        </p:txBody>
      </p:sp>
    </p:spTree>
    <p:extLst>
      <p:ext uri="{BB962C8B-B14F-4D97-AF65-F5344CB8AC3E}">
        <p14:creationId xmlns:p14="http://schemas.microsoft.com/office/powerpoint/2010/main" val="249667450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title"/>
          </p:nvPr>
        </p:nvSpPr>
        <p:spPr>
          <a:xfrm>
            <a:off x="835270" y="381000"/>
            <a:ext cx="7622930" cy="1066800"/>
          </a:xfrm>
        </p:spPr>
        <p:txBody>
          <a:bodyPr/>
          <a:lstStyle/>
          <a:p>
            <a:r>
              <a:rPr lang="fr-FR" altLang="en-US"/>
              <a:t>En Résumé</a:t>
            </a:r>
            <a:br>
              <a:rPr lang="fr-FR" altLang="en-US" sz="3600">
                <a:solidFill>
                  <a:schemeClr val="tx2"/>
                </a:solidFill>
              </a:rPr>
            </a:br>
            <a:endParaRPr lang="fr-FR" altLang="en-US" sz="3600">
              <a:solidFill>
                <a:schemeClr val="tx2"/>
              </a:solidFill>
            </a:endParaRPr>
          </a:p>
        </p:txBody>
      </p:sp>
      <p:sp>
        <p:nvSpPr>
          <p:cNvPr id="2" name="Content Placeholder 1"/>
          <p:cNvSpPr>
            <a:spLocks noGrp="1"/>
          </p:cNvSpPr>
          <p:nvPr>
            <p:ph idx="1"/>
          </p:nvPr>
        </p:nvSpPr>
        <p:spPr>
          <a:xfrm>
            <a:off x="848333" y="1447800"/>
            <a:ext cx="7729537" cy="4343400"/>
          </a:xfrm>
        </p:spPr>
        <p:txBody>
          <a:bodyPr/>
          <a:lstStyle/>
          <a:p>
            <a:r>
              <a:rPr lang="fr-FR" altLang="en-US" dirty="0">
                <a:solidFill>
                  <a:schemeClr val="tx1">
                    <a:lumMod val="85000"/>
                    <a:lumOff val="15000"/>
                  </a:schemeClr>
                </a:solidFill>
              </a:rPr>
              <a:t>Les </a:t>
            </a:r>
            <a:r>
              <a:rPr lang="fr-FR" dirty="0"/>
              <a:t>jeunes leaders </a:t>
            </a:r>
            <a:r>
              <a:rPr lang="fr-FR" altLang="en-US" dirty="0">
                <a:solidFill>
                  <a:schemeClr val="tx1">
                    <a:lumMod val="85000"/>
                    <a:lumOff val="15000"/>
                  </a:schemeClr>
                </a:solidFill>
              </a:rPr>
              <a:t>sont importants et peuvent apporter des changements incroyables dans leurs communautés</a:t>
            </a:r>
          </a:p>
          <a:p>
            <a:r>
              <a:rPr lang="fr-FR" altLang="en-US" dirty="0">
                <a:solidFill>
                  <a:schemeClr val="tx1">
                    <a:lumMod val="85000"/>
                    <a:lumOff val="15000"/>
                  </a:schemeClr>
                </a:solidFill>
              </a:rPr>
              <a:t>Les jeunes ont le droit de participer à la communication des politiques et leur implication renforcera les résultats de ces politiques</a:t>
            </a:r>
          </a:p>
          <a:p>
            <a:r>
              <a:rPr lang="fr-FR" altLang="en-US" dirty="0">
                <a:solidFill>
                  <a:schemeClr val="tx1">
                    <a:lumMod val="85000"/>
                    <a:lumOff val="15000"/>
                  </a:schemeClr>
                </a:solidFill>
              </a:rPr>
              <a:t>Les jeunes assument des rôles difficiles qui nécessitent une attention particulière</a:t>
            </a:r>
          </a:p>
          <a:p>
            <a:r>
              <a:rPr lang="fr-FR" altLang="en-US" dirty="0">
                <a:solidFill>
                  <a:schemeClr val="tx1">
                    <a:lumMod val="85000"/>
                    <a:lumOff val="15000"/>
                  </a:schemeClr>
                </a:solidFill>
              </a:rPr>
              <a:t>Les données peuvent être utilisées pour renforcer le travail de plaidoyer</a:t>
            </a:r>
          </a:p>
        </p:txBody>
      </p:sp>
    </p:spTree>
    <p:extLst>
      <p:ext uri="{BB962C8B-B14F-4D97-AF65-F5344CB8AC3E}">
        <p14:creationId xmlns:p14="http://schemas.microsoft.com/office/powerpoint/2010/main" val="16656643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title"/>
          </p:nvPr>
        </p:nvSpPr>
        <p:spPr>
          <a:xfrm>
            <a:off x="835270" y="381000"/>
            <a:ext cx="7622930" cy="1524000"/>
          </a:xfrm>
        </p:spPr>
        <p:txBody>
          <a:bodyPr/>
          <a:lstStyle/>
          <a:p>
            <a:r>
              <a:rPr lang="fr-FR" altLang="en-US" dirty="0"/>
              <a:t>Cas d’étude : Bye Bye Plastic </a:t>
            </a:r>
            <a:r>
              <a:rPr lang="fr-FR" altLang="en-US" dirty="0" err="1"/>
              <a:t>Bags</a:t>
            </a:r>
            <a:r>
              <a:rPr lang="fr-FR" altLang="en-US" dirty="0"/>
              <a:t> </a:t>
            </a:r>
            <a:r>
              <a:rPr lang="fr-FR" altLang="en-US" i="1" dirty="0"/>
              <a:t>- Au revoir sacs en plastique</a:t>
            </a:r>
            <a:br>
              <a:rPr lang="fr-FR" altLang="en-US" sz="3600" dirty="0">
                <a:solidFill>
                  <a:schemeClr val="tx2"/>
                </a:solidFill>
              </a:rPr>
            </a:br>
            <a:endParaRPr lang="fr-FR" altLang="en-US" sz="3600" dirty="0">
              <a:solidFill>
                <a:schemeClr val="tx2"/>
              </a:solidFill>
            </a:endParaRPr>
          </a:p>
        </p:txBody>
      </p:sp>
      <p:pic>
        <p:nvPicPr>
          <p:cNvPr id="9" name="Online Media 8">
            <a:hlinkClick r:id="" action="ppaction://media"/>
            <a:extLst>
              <a:ext uri="{FF2B5EF4-FFF2-40B4-BE49-F238E27FC236}">
                <a16:creationId xmlns:a16="http://schemas.microsoft.com/office/drawing/2014/main" id="{DB47E1F3-24E6-4794-B8F6-C1381B039B5C}"/>
              </a:ext>
            </a:extLst>
          </p:cNvPr>
          <p:cNvPicPr>
            <a:picLocks noGrp="1"/>
          </p:cNvPicPr>
          <p:nvPr>
            <p:ph idx="1"/>
            <a:videoFile r:link="rId1"/>
          </p:nvPr>
        </p:nvPicPr>
        <p:blipFill>
          <a:blip r:embed="rId4"/>
          <a:stretch>
            <a:fillRect/>
          </a:stretch>
        </p:blipFill>
        <p:spPr>
          <a:xfrm>
            <a:off x="914400" y="1905000"/>
            <a:ext cx="7585108" cy="4267200"/>
          </a:xfrm>
          <a:prstGeom prst="rect">
            <a:avLst/>
          </a:prstGeom>
          <a:solidFill>
            <a:srgbClr val="4F81BD"/>
          </a:solidFill>
          <a:ln>
            <a:noFill/>
          </a:ln>
          <a:effectLst>
            <a:innerShdw blurRad="469900">
              <a:srgbClr val="000000">
                <a:alpha val="86000"/>
              </a:srgbClr>
            </a:innerShdw>
          </a:effectLst>
          <a:scene3d>
            <a:camera prst="orthographicFront"/>
            <a:lightRig rig="soft" dir="t"/>
          </a:scene3d>
          <a:sp3d/>
        </p:spPr>
      </p:pic>
      <p:sp>
        <p:nvSpPr>
          <p:cNvPr id="10" name="TextBox 9">
            <a:extLst>
              <a:ext uri="{FF2B5EF4-FFF2-40B4-BE49-F238E27FC236}">
                <a16:creationId xmlns:a16="http://schemas.microsoft.com/office/drawing/2014/main" id="{F19FDC3A-4910-4E52-B885-D8DCB6C9195C}"/>
              </a:ext>
            </a:extLst>
          </p:cNvPr>
          <p:cNvSpPr txBox="1"/>
          <p:nvPr/>
        </p:nvSpPr>
        <p:spPr>
          <a:xfrm>
            <a:off x="779446" y="5838695"/>
            <a:ext cx="7585108" cy="523220"/>
          </a:xfrm>
          <a:prstGeom prst="rect">
            <a:avLst/>
          </a:prstGeom>
          <a:noFill/>
        </p:spPr>
        <p:txBody>
          <a:bodyPr wrap="square" rtlCol="0">
            <a:spAutoFit/>
          </a:bodyPr>
          <a:lstStyle/>
          <a:p>
            <a:r>
              <a:rPr lang="fr-FR" sz="1400" dirty="0"/>
              <a:t>Source : TED, consulté à l’adresse suivante :  </a:t>
            </a:r>
            <a:r>
              <a:rPr lang="fr-FR" sz="1400" dirty="0">
                <a:hlinkClick r:id="rId5"/>
              </a:rPr>
              <a:t>https://www.youtube.com/watch?v=P8GCjrDWWUM</a:t>
            </a:r>
            <a:r>
              <a:rPr lang="fr-FR" sz="1400" dirty="0"/>
              <a:t> </a:t>
            </a:r>
          </a:p>
        </p:txBody>
      </p:sp>
    </p:spTree>
    <p:extLst>
      <p:ext uri="{BB962C8B-B14F-4D97-AF65-F5344CB8AC3E}">
        <p14:creationId xmlns:p14="http://schemas.microsoft.com/office/powerpoint/2010/main" val="1595717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9"/>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cTn>
                <p:tgtEl>
                  <p:spTgt spid="9"/>
                </p:tgtEl>
              </p:cMediaNode>
            </p:video>
            <p:seq concurrent="1" nextAc="seek">
              <p:cTn id="8" restart="whenNotActive" fill="hold" evtFilter="cancelBubble" nodeType="interactiveSeq">
                <p:stCondLst>
                  <p:cond evt="onClick" delay="0">
                    <p:tgtEl>
                      <p:spTgt spid="9"/>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9"/>
                                        </p:tgtEl>
                                      </p:cBhvr>
                                    </p:cmd>
                                  </p:childTnLst>
                                </p:cTn>
                              </p:par>
                            </p:childTnLst>
                          </p:cTn>
                        </p:par>
                      </p:childTnLst>
                    </p:cTn>
                  </p:par>
                </p:childTnLst>
              </p:cTn>
              <p:nextCondLst>
                <p:cond evt="onClick" delay="0">
                  <p:tgtEl>
                    <p:spTgt spid="9"/>
                  </p:tgtEl>
                </p:cond>
              </p:nextCondLst>
            </p:seq>
          </p:childTnLst>
        </p:cTn>
      </p:par>
    </p:tnLst>
  </p:timing>
</p:sld>
</file>

<file path=ppt/theme/theme1.xml><?xml version="1.0" encoding="utf-8"?>
<a:theme xmlns:a="http://schemas.openxmlformats.org/drawingml/2006/main" name="Bold Stripes">
  <a:themeElements>
    <a:clrScheme name="PRB Theme">
      <a:dk1>
        <a:srgbClr val="717073"/>
      </a:dk1>
      <a:lt1>
        <a:srgbClr val="FFFFFF"/>
      </a:lt1>
      <a:dk2>
        <a:srgbClr val="717073"/>
      </a:dk2>
      <a:lt2>
        <a:srgbClr val="CACBD0"/>
      </a:lt2>
      <a:accent1>
        <a:srgbClr val="2375BB"/>
      </a:accent1>
      <a:accent2>
        <a:srgbClr val="33C9D1"/>
      </a:accent2>
      <a:accent3>
        <a:srgbClr val="00467F"/>
      </a:accent3>
      <a:accent4>
        <a:srgbClr val="E9AA20"/>
      </a:accent4>
      <a:accent5>
        <a:srgbClr val="F65F1A"/>
      </a:accent5>
      <a:accent6>
        <a:srgbClr val="8C2EE5"/>
      </a:accent6>
      <a:hlink>
        <a:srgbClr val="2375BB"/>
      </a:hlink>
      <a:folHlink>
        <a:srgbClr val="33C9D1"/>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a:ln>
              <a:noFill/>
            </a:ln>
            <a:solidFill>
              <a:schemeClr val="tx1"/>
            </a:solidFill>
            <a:effectLst/>
            <a:latin typeface="Arial" charset="0"/>
            <a:ea typeface="ＭＳ Ｐゴシック" charset="-128"/>
            <a:cs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
      <a:clrScheme name="Bold Stripes 3">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55A12F"/>
        </a:hlink>
        <a:folHlink>
          <a:srgbClr val="D05124"/>
        </a:folHlink>
      </a:clrScheme>
      <a:clrMap bg1="dk2" tx1="lt1" bg2="dk1" tx2="lt2" accent1="accent1" accent2="accent2" accent3="accent3" accent4="accent4" accent5="accent5" accent6="accent6" hlink="hlink" folHlink="folHlink"/>
    </a:extraClrScheme>
    <a:extraClrScheme>
      <a:clrScheme name="Bold Stripes 4">
        <a:dk1>
          <a:srgbClr val="000000"/>
        </a:dk1>
        <a:lt1>
          <a:srgbClr val="EAEAEA"/>
        </a:lt1>
        <a:dk2>
          <a:srgbClr val="378C20"/>
        </a:dk2>
        <a:lt2>
          <a:srgbClr val="EAEAEA"/>
        </a:lt2>
        <a:accent1>
          <a:srgbClr val="FFFFFF"/>
        </a:accent1>
        <a:accent2>
          <a:srgbClr val="DDDDDD"/>
        </a:accent2>
        <a:accent3>
          <a:srgbClr val="F3F3F3"/>
        </a:accent3>
        <a:accent4>
          <a:srgbClr val="000000"/>
        </a:accent4>
        <a:accent5>
          <a:srgbClr val="FFFFFF"/>
        </a:accent5>
        <a:accent6>
          <a:srgbClr val="C8C8C8"/>
        </a:accent6>
        <a:hlink>
          <a:srgbClr val="389A44"/>
        </a:hlink>
        <a:folHlink>
          <a:srgbClr val="D05124"/>
        </a:folHlink>
      </a:clrScheme>
      <a:clrMap bg1="lt1" tx1="dk1" bg2="lt2" tx2="dk2" accent1="accent1" accent2="accent2" accent3="accent3" accent4="accent4" accent5="accent5" accent6="accent6" hlink="hlink" folHlink="folHlink"/>
    </a:extraClrScheme>
    <a:extraClrScheme>
      <a:clrScheme name="Bold Stripes 5">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368E45"/>
        </a:hlink>
        <a:folHlink>
          <a:srgbClr val="D05124"/>
        </a:folHlink>
      </a:clrScheme>
      <a:clrMap bg1="dk2" tx1="lt1" bg2="dk1" tx2="lt2" accent1="accent1" accent2="accent2" accent3="accent3" accent4="accent4" accent5="accent5" accent6="accent6" hlink="hlink" folHlink="folHlink"/>
    </a:extraClrScheme>
    <a:extraClrScheme>
      <a:clrScheme name="Bold Stripes 6">
        <a:dk1>
          <a:srgbClr val="000000"/>
        </a:dk1>
        <a:lt1>
          <a:srgbClr val="EAEAEA"/>
        </a:lt1>
        <a:dk2>
          <a:srgbClr val="378C20"/>
        </a:dk2>
        <a:lt2>
          <a:srgbClr val="EAEAEA"/>
        </a:lt2>
        <a:accent1>
          <a:srgbClr val="FFFFFF"/>
        </a:accent1>
        <a:accent2>
          <a:srgbClr val="DDDDDD"/>
        </a:accent2>
        <a:accent3>
          <a:srgbClr val="F3F3F3"/>
        </a:accent3>
        <a:accent4>
          <a:srgbClr val="000000"/>
        </a:accent4>
        <a:accent5>
          <a:srgbClr val="FFFFFF"/>
        </a:accent5>
        <a:accent6>
          <a:srgbClr val="C8C8C8"/>
        </a:accent6>
        <a:hlink>
          <a:srgbClr val="389A44"/>
        </a:hlink>
        <a:folHlink>
          <a:srgbClr val="2E73C6"/>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10506</TotalTime>
  <Words>1697</Words>
  <Application>Microsoft Office PowerPoint</Application>
  <PresentationFormat>On-screen Show (4:3)</PresentationFormat>
  <Paragraphs>72</Paragraphs>
  <Slides>8</Slides>
  <Notes>8</Notes>
  <HiddenSlides>0</HiddenSlides>
  <MMClips>1</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8</vt:i4>
      </vt:variant>
    </vt:vector>
  </HeadingPairs>
  <TitlesOfParts>
    <vt:vector size="14" baseType="lpstr">
      <vt:lpstr>Arial</vt:lpstr>
      <vt:lpstr>Open Sans</vt:lpstr>
      <vt:lpstr>Roboto Condensed</vt:lpstr>
      <vt:lpstr>Source Sans Pro</vt:lpstr>
      <vt:lpstr>Wingdings</vt:lpstr>
      <vt:lpstr>Bold Stripes</vt:lpstr>
      <vt:lpstr> Les jeunes qui  changent le Monde</vt:lpstr>
      <vt:lpstr>PowerPoint Presentation</vt:lpstr>
      <vt:lpstr>Pourquoi les jeunes devraient-ils s'engager dans la communication des politiques ?     </vt:lpstr>
      <vt:lpstr>Quel est le rôle d’un(e) jeune leader?   </vt:lpstr>
      <vt:lpstr>Ce que font les  jeunes leaders </vt:lpstr>
      <vt:lpstr>Utiliser des données probantes pour avoir un impact </vt:lpstr>
      <vt:lpstr>En Résumé </vt:lpstr>
      <vt:lpstr>Cas d’étude : Bye Bye Plastic Bags - Au revoir sacs en plastique </vt:lpstr>
    </vt:vector>
  </TitlesOfParts>
  <Manager/>
  <Company>Paul Geary User</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subject/>
  <dc:creator>Paul Geary User</dc:creator>
  <cp:keywords/>
  <dc:description/>
  <cp:lastModifiedBy>Alfred Hylton-Dei</cp:lastModifiedBy>
  <cp:revision>664</cp:revision>
  <cp:lastPrinted>2019-03-29T20:38:51Z</cp:lastPrinted>
  <dcterms:created xsi:type="dcterms:W3CDTF">2019-10-22T15:42:08Z</dcterms:created>
  <dcterms:modified xsi:type="dcterms:W3CDTF">2020-01-13T16:28:13Z</dcterms:modified>
  <cp:category/>
</cp:coreProperties>
</file>